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6" r:id="rId6"/>
    <p:sldId id="261" r:id="rId7"/>
    <p:sldId id="262"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996" autoAdjust="0"/>
    <p:restoredTop sz="94660"/>
  </p:normalViewPr>
  <p:slideViewPr>
    <p:cSldViewPr snapToGrid="0">
      <p:cViewPr varScale="1">
        <p:scale>
          <a:sx n="75" d="100"/>
          <a:sy n="75" d="100"/>
        </p:scale>
        <p:origin x="378"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A6D7BB-377A-DD02-1062-160808A992C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D922828-6970-29CB-FCB9-F81E12B4C05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EF0A2B7-ABF5-3324-96B2-26E45CCA6FCD}"/>
              </a:ext>
            </a:extLst>
          </p:cNvPr>
          <p:cNvSpPr>
            <a:spLocks noGrp="1"/>
          </p:cNvSpPr>
          <p:nvPr>
            <p:ph type="dt" sz="half" idx="10"/>
          </p:nvPr>
        </p:nvSpPr>
        <p:spPr/>
        <p:txBody>
          <a:bodyPr/>
          <a:lstStyle/>
          <a:p>
            <a:fld id="{9D77F59D-1106-423C-97B9-84A72A87913D}" type="datetimeFigureOut">
              <a:rPr lang="en-US" smtClean="0"/>
              <a:t>2/9/2024</a:t>
            </a:fld>
            <a:endParaRPr lang="en-US"/>
          </a:p>
        </p:txBody>
      </p:sp>
      <p:sp>
        <p:nvSpPr>
          <p:cNvPr id="5" name="Footer Placeholder 4">
            <a:extLst>
              <a:ext uri="{FF2B5EF4-FFF2-40B4-BE49-F238E27FC236}">
                <a16:creationId xmlns:a16="http://schemas.microsoft.com/office/drawing/2014/main" id="{B5D97758-FD6D-F291-3DC3-CE1EA1F069A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FA6A266-45EC-E65F-CF7C-89D1750AE1E2}"/>
              </a:ext>
            </a:extLst>
          </p:cNvPr>
          <p:cNvSpPr>
            <a:spLocks noGrp="1"/>
          </p:cNvSpPr>
          <p:nvPr>
            <p:ph type="sldNum" sz="quarter" idx="12"/>
          </p:nvPr>
        </p:nvSpPr>
        <p:spPr/>
        <p:txBody>
          <a:bodyPr/>
          <a:lstStyle/>
          <a:p>
            <a:fld id="{BFE3E2F9-6CD2-4F6C-A356-AAD1EA22D5E9}" type="slidenum">
              <a:rPr lang="en-US" smtClean="0"/>
              <a:t>‹#›</a:t>
            </a:fld>
            <a:endParaRPr lang="en-US"/>
          </a:p>
        </p:txBody>
      </p:sp>
    </p:spTree>
    <p:extLst>
      <p:ext uri="{BB962C8B-B14F-4D97-AF65-F5344CB8AC3E}">
        <p14:creationId xmlns:p14="http://schemas.microsoft.com/office/powerpoint/2010/main" val="15034961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B16FE5-EBA8-56D5-8F23-9C1E4A0B6CC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1FCAFBF-42C1-DDCF-6B7E-0518A52C2A5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115FE96-4AA9-1334-E94F-F307B32AA4DC}"/>
              </a:ext>
            </a:extLst>
          </p:cNvPr>
          <p:cNvSpPr>
            <a:spLocks noGrp="1"/>
          </p:cNvSpPr>
          <p:nvPr>
            <p:ph type="dt" sz="half" idx="10"/>
          </p:nvPr>
        </p:nvSpPr>
        <p:spPr/>
        <p:txBody>
          <a:bodyPr/>
          <a:lstStyle/>
          <a:p>
            <a:fld id="{9D77F59D-1106-423C-97B9-84A72A87913D}" type="datetimeFigureOut">
              <a:rPr lang="en-US" smtClean="0"/>
              <a:t>2/9/2024</a:t>
            </a:fld>
            <a:endParaRPr lang="en-US"/>
          </a:p>
        </p:txBody>
      </p:sp>
      <p:sp>
        <p:nvSpPr>
          <p:cNvPr id="5" name="Footer Placeholder 4">
            <a:extLst>
              <a:ext uri="{FF2B5EF4-FFF2-40B4-BE49-F238E27FC236}">
                <a16:creationId xmlns:a16="http://schemas.microsoft.com/office/drawing/2014/main" id="{850D31C1-0C89-C071-84C3-B3EA45D019D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8546B3E-67C6-63AD-B1A6-D8DFC0EBCD4B}"/>
              </a:ext>
            </a:extLst>
          </p:cNvPr>
          <p:cNvSpPr>
            <a:spLocks noGrp="1"/>
          </p:cNvSpPr>
          <p:nvPr>
            <p:ph type="sldNum" sz="quarter" idx="12"/>
          </p:nvPr>
        </p:nvSpPr>
        <p:spPr/>
        <p:txBody>
          <a:bodyPr/>
          <a:lstStyle/>
          <a:p>
            <a:fld id="{BFE3E2F9-6CD2-4F6C-A356-AAD1EA22D5E9}" type="slidenum">
              <a:rPr lang="en-US" smtClean="0"/>
              <a:t>‹#›</a:t>
            </a:fld>
            <a:endParaRPr lang="en-US"/>
          </a:p>
        </p:txBody>
      </p:sp>
    </p:spTree>
    <p:extLst>
      <p:ext uri="{BB962C8B-B14F-4D97-AF65-F5344CB8AC3E}">
        <p14:creationId xmlns:p14="http://schemas.microsoft.com/office/powerpoint/2010/main" val="12810494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454ABD8-CEFC-1647-B761-C00DED4115E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8CB5B63-2E8D-F9F2-E1AA-D4988532F0E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D25BA20-1E59-BC46-F037-6E7D9629373E}"/>
              </a:ext>
            </a:extLst>
          </p:cNvPr>
          <p:cNvSpPr>
            <a:spLocks noGrp="1"/>
          </p:cNvSpPr>
          <p:nvPr>
            <p:ph type="dt" sz="half" idx="10"/>
          </p:nvPr>
        </p:nvSpPr>
        <p:spPr/>
        <p:txBody>
          <a:bodyPr/>
          <a:lstStyle/>
          <a:p>
            <a:fld id="{9D77F59D-1106-423C-97B9-84A72A87913D}" type="datetimeFigureOut">
              <a:rPr lang="en-US" smtClean="0"/>
              <a:t>2/9/2024</a:t>
            </a:fld>
            <a:endParaRPr lang="en-US"/>
          </a:p>
        </p:txBody>
      </p:sp>
      <p:sp>
        <p:nvSpPr>
          <p:cNvPr id="5" name="Footer Placeholder 4">
            <a:extLst>
              <a:ext uri="{FF2B5EF4-FFF2-40B4-BE49-F238E27FC236}">
                <a16:creationId xmlns:a16="http://schemas.microsoft.com/office/drawing/2014/main" id="{680DBA89-E998-5904-3B92-A9F5C7523F5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6F525CB-BE96-C2F0-6847-5B14C75C0B9F}"/>
              </a:ext>
            </a:extLst>
          </p:cNvPr>
          <p:cNvSpPr>
            <a:spLocks noGrp="1"/>
          </p:cNvSpPr>
          <p:nvPr>
            <p:ph type="sldNum" sz="quarter" idx="12"/>
          </p:nvPr>
        </p:nvSpPr>
        <p:spPr/>
        <p:txBody>
          <a:bodyPr/>
          <a:lstStyle/>
          <a:p>
            <a:fld id="{BFE3E2F9-6CD2-4F6C-A356-AAD1EA22D5E9}" type="slidenum">
              <a:rPr lang="en-US" smtClean="0"/>
              <a:t>‹#›</a:t>
            </a:fld>
            <a:endParaRPr lang="en-US"/>
          </a:p>
        </p:txBody>
      </p:sp>
    </p:spTree>
    <p:extLst>
      <p:ext uri="{BB962C8B-B14F-4D97-AF65-F5344CB8AC3E}">
        <p14:creationId xmlns:p14="http://schemas.microsoft.com/office/powerpoint/2010/main" val="34081908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98D055-7FB2-6646-6F61-EE2CC1FFCD7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49A787B-74C3-0FCE-95DF-0CF1B573E31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972737E-8D53-19F0-DD6F-BBDE29A22EAA}"/>
              </a:ext>
            </a:extLst>
          </p:cNvPr>
          <p:cNvSpPr>
            <a:spLocks noGrp="1"/>
          </p:cNvSpPr>
          <p:nvPr>
            <p:ph type="dt" sz="half" idx="10"/>
          </p:nvPr>
        </p:nvSpPr>
        <p:spPr/>
        <p:txBody>
          <a:bodyPr/>
          <a:lstStyle/>
          <a:p>
            <a:fld id="{9D77F59D-1106-423C-97B9-84A72A87913D}" type="datetimeFigureOut">
              <a:rPr lang="en-US" smtClean="0"/>
              <a:t>2/9/2024</a:t>
            </a:fld>
            <a:endParaRPr lang="en-US"/>
          </a:p>
        </p:txBody>
      </p:sp>
      <p:sp>
        <p:nvSpPr>
          <p:cNvPr id="5" name="Footer Placeholder 4">
            <a:extLst>
              <a:ext uri="{FF2B5EF4-FFF2-40B4-BE49-F238E27FC236}">
                <a16:creationId xmlns:a16="http://schemas.microsoft.com/office/drawing/2014/main" id="{A4B3DB94-3A4E-ECE4-A052-D3567AA6753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0E965CA-1E52-9594-8D03-64C63CBF8265}"/>
              </a:ext>
            </a:extLst>
          </p:cNvPr>
          <p:cNvSpPr>
            <a:spLocks noGrp="1"/>
          </p:cNvSpPr>
          <p:nvPr>
            <p:ph type="sldNum" sz="quarter" idx="12"/>
          </p:nvPr>
        </p:nvSpPr>
        <p:spPr/>
        <p:txBody>
          <a:bodyPr/>
          <a:lstStyle/>
          <a:p>
            <a:fld id="{BFE3E2F9-6CD2-4F6C-A356-AAD1EA22D5E9}" type="slidenum">
              <a:rPr lang="en-US" smtClean="0"/>
              <a:t>‹#›</a:t>
            </a:fld>
            <a:endParaRPr lang="en-US"/>
          </a:p>
        </p:txBody>
      </p:sp>
    </p:spTree>
    <p:extLst>
      <p:ext uri="{BB962C8B-B14F-4D97-AF65-F5344CB8AC3E}">
        <p14:creationId xmlns:p14="http://schemas.microsoft.com/office/powerpoint/2010/main" val="3506446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0CF947-5B8A-19EC-3600-90EE605F810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A1C6CF9-521F-73D5-92CC-AA6D9904A82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F686CCB-8CD6-FD6A-0373-0A26973B14B9}"/>
              </a:ext>
            </a:extLst>
          </p:cNvPr>
          <p:cNvSpPr>
            <a:spLocks noGrp="1"/>
          </p:cNvSpPr>
          <p:nvPr>
            <p:ph type="dt" sz="half" idx="10"/>
          </p:nvPr>
        </p:nvSpPr>
        <p:spPr/>
        <p:txBody>
          <a:bodyPr/>
          <a:lstStyle/>
          <a:p>
            <a:fld id="{9D77F59D-1106-423C-97B9-84A72A87913D}" type="datetimeFigureOut">
              <a:rPr lang="en-US" smtClean="0"/>
              <a:t>2/9/2024</a:t>
            </a:fld>
            <a:endParaRPr lang="en-US"/>
          </a:p>
        </p:txBody>
      </p:sp>
      <p:sp>
        <p:nvSpPr>
          <p:cNvPr id="5" name="Footer Placeholder 4">
            <a:extLst>
              <a:ext uri="{FF2B5EF4-FFF2-40B4-BE49-F238E27FC236}">
                <a16:creationId xmlns:a16="http://schemas.microsoft.com/office/drawing/2014/main" id="{187F23E8-B643-1FB4-2114-970C5AF78C3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EF6A62D-7B98-23CC-6BE6-807D6D6222B0}"/>
              </a:ext>
            </a:extLst>
          </p:cNvPr>
          <p:cNvSpPr>
            <a:spLocks noGrp="1"/>
          </p:cNvSpPr>
          <p:nvPr>
            <p:ph type="sldNum" sz="quarter" idx="12"/>
          </p:nvPr>
        </p:nvSpPr>
        <p:spPr/>
        <p:txBody>
          <a:bodyPr/>
          <a:lstStyle/>
          <a:p>
            <a:fld id="{BFE3E2F9-6CD2-4F6C-A356-AAD1EA22D5E9}" type="slidenum">
              <a:rPr lang="en-US" smtClean="0"/>
              <a:t>‹#›</a:t>
            </a:fld>
            <a:endParaRPr lang="en-US"/>
          </a:p>
        </p:txBody>
      </p:sp>
    </p:spTree>
    <p:extLst>
      <p:ext uri="{BB962C8B-B14F-4D97-AF65-F5344CB8AC3E}">
        <p14:creationId xmlns:p14="http://schemas.microsoft.com/office/powerpoint/2010/main" val="3561363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F65F7F-4198-98CF-6659-65DC57D9AE6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F64702F-6C33-76EC-9C94-EA347C7A194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AD32CAC-9A34-9A9B-B1CF-05B8EB5DBC4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F8F33EA-B5A4-FC29-143C-6AC26DAD0A10}"/>
              </a:ext>
            </a:extLst>
          </p:cNvPr>
          <p:cNvSpPr>
            <a:spLocks noGrp="1"/>
          </p:cNvSpPr>
          <p:nvPr>
            <p:ph type="dt" sz="half" idx="10"/>
          </p:nvPr>
        </p:nvSpPr>
        <p:spPr/>
        <p:txBody>
          <a:bodyPr/>
          <a:lstStyle/>
          <a:p>
            <a:fld id="{9D77F59D-1106-423C-97B9-84A72A87913D}" type="datetimeFigureOut">
              <a:rPr lang="en-US" smtClean="0"/>
              <a:t>2/9/2024</a:t>
            </a:fld>
            <a:endParaRPr lang="en-US"/>
          </a:p>
        </p:txBody>
      </p:sp>
      <p:sp>
        <p:nvSpPr>
          <p:cNvPr id="6" name="Footer Placeholder 5">
            <a:extLst>
              <a:ext uri="{FF2B5EF4-FFF2-40B4-BE49-F238E27FC236}">
                <a16:creationId xmlns:a16="http://schemas.microsoft.com/office/drawing/2014/main" id="{44201532-2E44-396A-F514-8B4040E01AF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E81FCC9-4007-FC6A-2076-C2D3EC088786}"/>
              </a:ext>
            </a:extLst>
          </p:cNvPr>
          <p:cNvSpPr>
            <a:spLocks noGrp="1"/>
          </p:cNvSpPr>
          <p:nvPr>
            <p:ph type="sldNum" sz="quarter" idx="12"/>
          </p:nvPr>
        </p:nvSpPr>
        <p:spPr/>
        <p:txBody>
          <a:bodyPr/>
          <a:lstStyle/>
          <a:p>
            <a:fld id="{BFE3E2F9-6CD2-4F6C-A356-AAD1EA22D5E9}" type="slidenum">
              <a:rPr lang="en-US" smtClean="0"/>
              <a:t>‹#›</a:t>
            </a:fld>
            <a:endParaRPr lang="en-US"/>
          </a:p>
        </p:txBody>
      </p:sp>
    </p:spTree>
    <p:extLst>
      <p:ext uri="{BB962C8B-B14F-4D97-AF65-F5344CB8AC3E}">
        <p14:creationId xmlns:p14="http://schemas.microsoft.com/office/powerpoint/2010/main" val="2863107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603544-B918-D41C-40E2-70817497F3E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71B2237-0EC2-FFD5-53BB-A668AD6DE8D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E17A907-FF3A-0C8B-9D4B-7107EBF27EF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B9DC9A5-64DE-796A-1AF3-78B5F4F9DA1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A9A97F9-1E88-A8FF-CB6B-B311E6A2032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34DD73D-AB36-B8B9-DEEF-DE0C09295756}"/>
              </a:ext>
            </a:extLst>
          </p:cNvPr>
          <p:cNvSpPr>
            <a:spLocks noGrp="1"/>
          </p:cNvSpPr>
          <p:nvPr>
            <p:ph type="dt" sz="half" idx="10"/>
          </p:nvPr>
        </p:nvSpPr>
        <p:spPr/>
        <p:txBody>
          <a:bodyPr/>
          <a:lstStyle/>
          <a:p>
            <a:fld id="{9D77F59D-1106-423C-97B9-84A72A87913D}" type="datetimeFigureOut">
              <a:rPr lang="en-US" smtClean="0"/>
              <a:t>2/9/2024</a:t>
            </a:fld>
            <a:endParaRPr lang="en-US"/>
          </a:p>
        </p:txBody>
      </p:sp>
      <p:sp>
        <p:nvSpPr>
          <p:cNvPr id="8" name="Footer Placeholder 7">
            <a:extLst>
              <a:ext uri="{FF2B5EF4-FFF2-40B4-BE49-F238E27FC236}">
                <a16:creationId xmlns:a16="http://schemas.microsoft.com/office/drawing/2014/main" id="{B001DE1D-8B69-ABF9-9633-98C183EF5DC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5499FE3-6BD2-D722-1C7C-BD95703CDED4}"/>
              </a:ext>
            </a:extLst>
          </p:cNvPr>
          <p:cNvSpPr>
            <a:spLocks noGrp="1"/>
          </p:cNvSpPr>
          <p:nvPr>
            <p:ph type="sldNum" sz="quarter" idx="12"/>
          </p:nvPr>
        </p:nvSpPr>
        <p:spPr/>
        <p:txBody>
          <a:bodyPr/>
          <a:lstStyle/>
          <a:p>
            <a:fld id="{BFE3E2F9-6CD2-4F6C-A356-AAD1EA22D5E9}" type="slidenum">
              <a:rPr lang="en-US" smtClean="0"/>
              <a:t>‹#›</a:t>
            </a:fld>
            <a:endParaRPr lang="en-US"/>
          </a:p>
        </p:txBody>
      </p:sp>
    </p:spTree>
    <p:extLst>
      <p:ext uri="{BB962C8B-B14F-4D97-AF65-F5344CB8AC3E}">
        <p14:creationId xmlns:p14="http://schemas.microsoft.com/office/powerpoint/2010/main" val="32820157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F50EF2-B74A-E580-6430-A74688BF262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23361C9-549F-654F-DEC2-673477ECA2E6}"/>
              </a:ext>
            </a:extLst>
          </p:cNvPr>
          <p:cNvSpPr>
            <a:spLocks noGrp="1"/>
          </p:cNvSpPr>
          <p:nvPr>
            <p:ph type="dt" sz="half" idx="10"/>
          </p:nvPr>
        </p:nvSpPr>
        <p:spPr/>
        <p:txBody>
          <a:bodyPr/>
          <a:lstStyle/>
          <a:p>
            <a:fld id="{9D77F59D-1106-423C-97B9-84A72A87913D}" type="datetimeFigureOut">
              <a:rPr lang="en-US" smtClean="0"/>
              <a:t>2/9/2024</a:t>
            </a:fld>
            <a:endParaRPr lang="en-US"/>
          </a:p>
        </p:txBody>
      </p:sp>
      <p:sp>
        <p:nvSpPr>
          <p:cNvPr id="4" name="Footer Placeholder 3">
            <a:extLst>
              <a:ext uri="{FF2B5EF4-FFF2-40B4-BE49-F238E27FC236}">
                <a16:creationId xmlns:a16="http://schemas.microsoft.com/office/drawing/2014/main" id="{FFFAED15-8777-1E22-1DD4-AF2924FFB18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0500ED0-0723-61BD-EE43-17D3F7AF8C43}"/>
              </a:ext>
            </a:extLst>
          </p:cNvPr>
          <p:cNvSpPr>
            <a:spLocks noGrp="1"/>
          </p:cNvSpPr>
          <p:nvPr>
            <p:ph type="sldNum" sz="quarter" idx="12"/>
          </p:nvPr>
        </p:nvSpPr>
        <p:spPr/>
        <p:txBody>
          <a:bodyPr/>
          <a:lstStyle/>
          <a:p>
            <a:fld id="{BFE3E2F9-6CD2-4F6C-A356-AAD1EA22D5E9}" type="slidenum">
              <a:rPr lang="en-US" smtClean="0"/>
              <a:t>‹#›</a:t>
            </a:fld>
            <a:endParaRPr lang="en-US"/>
          </a:p>
        </p:txBody>
      </p:sp>
    </p:spTree>
    <p:extLst>
      <p:ext uri="{BB962C8B-B14F-4D97-AF65-F5344CB8AC3E}">
        <p14:creationId xmlns:p14="http://schemas.microsoft.com/office/powerpoint/2010/main" val="35351119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7ED1E81-AED5-FD43-D357-75637DF340D5}"/>
              </a:ext>
            </a:extLst>
          </p:cNvPr>
          <p:cNvSpPr>
            <a:spLocks noGrp="1"/>
          </p:cNvSpPr>
          <p:nvPr>
            <p:ph type="dt" sz="half" idx="10"/>
          </p:nvPr>
        </p:nvSpPr>
        <p:spPr/>
        <p:txBody>
          <a:bodyPr/>
          <a:lstStyle/>
          <a:p>
            <a:fld id="{9D77F59D-1106-423C-97B9-84A72A87913D}" type="datetimeFigureOut">
              <a:rPr lang="en-US" smtClean="0"/>
              <a:t>2/9/2024</a:t>
            </a:fld>
            <a:endParaRPr lang="en-US"/>
          </a:p>
        </p:txBody>
      </p:sp>
      <p:sp>
        <p:nvSpPr>
          <p:cNvPr id="3" name="Footer Placeholder 2">
            <a:extLst>
              <a:ext uri="{FF2B5EF4-FFF2-40B4-BE49-F238E27FC236}">
                <a16:creationId xmlns:a16="http://schemas.microsoft.com/office/drawing/2014/main" id="{0393760F-4618-22F0-ECA0-6E7AA4B90E7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C6B3102-2EEA-BD9C-8C34-E072FD180CF8}"/>
              </a:ext>
            </a:extLst>
          </p:cNvPr>
          <p:cNvSpPr>
            <a:spLocks noGrp="1"/>
          </p:cNvSpPr>
          <p:nvPr>
            <p:ph type="sldNum" sz="quarter" idx="12"/>
          </p:nvPr>
        </p:nvSpPr>
        <p:spPr/>
        <p:txBody>
          <a:bodyPr/>
          <a:lstStyle/>
          <a:p>
            <a:fld id="{BFE3E2F9-6CD2-4F6C-A356-AAD1EA22D5E9}" type="slidenum">
              <a:rPr lang="en-US" smtClean="0"/>
              <a:t>‹#›</a:t>
            </a:fld>
            <a:endParaRPr lang="en-US"/>
          </a:p>
        </p:txBody>
      </p:sp>
    </p:spTree>
    <p:extLst>
      <p:ext uri="{BB962C8B-B14F-4D97-AF65-F5344CB8AC3E}">
        <p14:creationId xmlns:p14="http://schemas.microsoft.com/office/powerpoint/2010/main" val="27987658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86E5BC-95E7-E5D3-7145-46D94ED7228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6006FCE-0830-6F64-98E7-019BF1B4115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DA516A9-4161-9D4C-BC7A-C5B357D3BED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758D514-0534-BADD-76B7-FC672E02A388}"/>
              </a:ext>
            </a:extLst>
          </p:cNvPr>
          <p:cNvSpPr>
            <a:spLocks noGrp="1"/>
          </p:cNvSpPr>
          <p:nvPr>
            <p:ph type="dt" sz="half" idx="10"/>
          </p:nvPr>
        </p:nvSpPr>
        <p:spPr/>
        <p:txBody>
          <a:bodyPr/>
          <a:lstStyle/>
          <a:p>
            <a:fld id="{9D77F59D-1106-423C-97B9-84A72A87913D}" type="datetimeFigureOut">
              <a:rPr lang="en-US" smtClean="0"/>
              <a:t>2/9/2024</a:t>
            </a:fld>
            <a:endParaRPr lang="en-US"/>
          </a:p>
        </p:txBody>
      </p:sp>
      <p:sp>
        <p:nvSpPr>
          <p:cNvPr id="6" name="Footer Placeholder 5">
            <a:extLst>
              <a:ext uri="{FF2B5EF4-FFF2-40B4-BE49-F238E27FC236}">
                <a16:creationId xmlns:a16="http://schemas.microsoft.com/office/drawing/2014/main" id="{5CEC38F3-69A5-F91A-31B1-AD736BB55DD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A67B67B-865C-9DB1-1100-069818D0FC86}"/>
              </a:ext>
            </a:extLst>
          </p:cNvPr>
          <p:cNvSpPr>
            <a:spLocks noGrp="1"/>
          </p:cNvSpPr>
          <p:nvPr>
            <p:ph type="sldNum" sz="quarter" idx="12"/>
          </p:nvPr>
        </p:nvSpPr>
        <p:spPr/>
        <p:txBody>
          <a:bodyPr/>
          <a:lstStyle/>
          <a:p>
            <a:fld id="{BFE3E2F9-6CD2-4F6C-A356-AAD1EA22D5E9}" type="slidenum">
              <a:rPr lang="en-US" smtClean="0"/>
              <a:t>‹#›</a:t>
            </a:fld>
            <a:endParaRPr lang="en-US"/>
          </a:p>
        </p:txBody>
      </p:sp>
    </p:spTree>
    <p:extLst>
      <p:ext uri="{BB962C8B-B14F-4D97-AF65-F5344CB8AC3E}">
        <p14:creationId xmlns:p14="http://schemas.microsoft.com/office/powerpoint/2010/main" val="40295771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9F4A2A-90BD-7EA5-22ED-939778EDC87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9980731-44D0-FD44-33AC-D32E36A11EF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7E3592F-1869-C1AC-2F6A-E277B8AEF8E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1A21FD5-267E-A542-4583-15E8A3568BA2}"/>
              </a:ext>
            </a:extLst>
          </p:cNvPr>
          <p:cNvSpPr>
            <a:spLocks noGrp="1"/>
          </p:cNvSpPr>
          <p:nvPr>
            <p:ph type="dt" sz="half" idx="10"/>
          </p:nvPr>
        </p:nvSpPr>
        <p:spPr/>
        <p:txBody>
          <a:bodyPr/>
          <a:lstStyle/>
          <a:p>
            <a:fld id="{9D77F59D-1106-423C-97B9-84A72A87913D}" type="datetimeFigureOut">
              <a:rPr lang="en-US" smtClean="0"/>
              <a:t>2/9/2024</a:t>
            </a:fld>
            <a:endParaRPr lang="en-US"/>
          </a:p>
        </p:txBody>
      </p:sp>
      <p:sp>
        <p:nvSpPr>
          <p:cNvPr id="6" name="Footer Placeholder 5">
            <a:extLst>
              <a:ext uri="{FF2B5EF4-FFF2-40B4-BE49-F238E27FC236}">
                <a16:creationId xmlns:a16="http://schemas.microsoft.com/office/drawing/2014/main" id="{78A929DF-E752-8BF7-0D65-EEE2271DD5A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84A744F-7733-164F-546A-0DF0EB0D6F72}"/>
              </a:ext>
            </a:extLst>
          </p:cNvPr>
          <p:cNvSpPr>
            <a:spLocks noGrp="1"/>
          </p:cNvSpPr>
          <p:nvPr>
            <p:ph type="sldNum" sz="quarter" idx="12"/>
          </p:nvPr>
        </p:nvSpPr>
        <p:spPr/>
        <p:txBody>
          <a:bodyPr/>
          <a:lstStyle/>
          <a:p>
            <a:fld id="{BFE3E2F9-6CD2-4F6C-A356-AAD1EA22D5E9}" type="slidenum">
              <a:rPr lang="en-US" smtClean="0"/>
              <a:t>‹#›</a:t>
            </a:fld>
            <a:endParaRPr lang="en-US"/>
          </a:p>
        </p:txBody>
      </p:sp>
    </p:spTree>
    <p:extLst>
      <p:ext uri="{BB962C8B-B14F-4D97-AF65-F5344CB8AC3E}">
        <p14:creationId xmlns:p14="http://schemas.microsoft.com/office/powerpoint/2010/main" val="39184225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B1C6399-DAD7-FC2C-0621-468AE271934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63439C9-1FEC-B239-3574-CD85EAF0F53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3609504-6188-432D-5172-67E0E544483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D77F59D-1106-423C-97B9-84A72A87913D}" type="datetimeFigureOut">
              <a:rPr lang="en-US" smtClean="0"/>
              <a:t>2/9/2024</a:t>
            </a:fld>
            <a:endParaRPr lang="en-US"/>
          </a:p>
        </p:txBody>
      </p:sp>
      <p:sp>
        <p:nvSpPr>
          <p:cNvPr id="5" name="Footer Placeholder 4">
            <a:extLst>
              <a:ext uri="{FF2B5EF4-FFF2-40B4-BE49-F238E27FC236}">
                <a16:creationId xmlns:a16="http://schemas.microsoft.com/office/drawing/2014/main" id="{9B6EAE6A-E3A7-C5B0-5E97-64F0152BCEC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E00900D-176C-EC2D-577A-EA0A529334E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FE3E2F9-6CD2-4F6C-A356-AAD1EA22D5E9}" type="slidenum">
              <a:rPr lang="en-US" smtClean="0"/>
              <a:t>‹#›</a:t>
            </a:fld>
            <a:endParaRPr lang="en-US"/>
          </a:p>
        </p:txBody>
      </p:sp>
    </p:spTree>
    <p:extLst>
      <p:ext uri="{BB962C8B-B14F-4D97-AF65-F5344CB8AC3E}">
        <p14:creationId xmlns:p14="http://schemas.microsoft.com/office/powerpoint/2010/main" val="26699350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email@gmail/yahoo.com"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974D4E2F-445B-D9AA-79E9-F70493FAA5E0}"/>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12192000" cy="6858000"/>
          </a:xfrm>
        </p:spPr>
      </p:pic>
      <p:sp>
        <p:nvSpPr>
          <p:cNvPr id="2" name="Title 1">
            <a:extLst>
              <a:ext uri="{FF2B5EF4-FFF2-40B4-BE49-F238E27FC236}">
                <a16:creationId xmlns:a16="http://schemas.microsoft.com/office/drawing/2014/main" id="{DCB7D96B-5AB4-47FD-8605-DC7600BBB197}"/>
              </a:ext>
            </a:extLst>
          </p:cNvPr>
          <p:cNvSpPr>
            <a:spLocks noGrp="1"/>
          </p:cNvSpPr>
          <p:nvPr>
            <p:ph type="title"/>
          </p:nvPr>
        </p:nvSpPr>
        <p:spPr>
          <a:xfrm>
            <a:off x="781050" y="1676401"/>
            <a:ext cx="10629900" cy="4775200"/>
          </a:xfrm>
        </p:spPr>
        <p:txBody>
          <a:bodyPr>
            <a:normAutofit/>
          </a:bodyPr>
          <a:lstStyle/>
          <a:p>
            <a:pPr algn="ctr"/>
            <a:r>
              <a:rPr lang="en-US" sz="2800" b="1" spc="20" dirty="0">
                <a:effectLst/>
                <a:latin typeface="Times New Roman" panose="02020603050405020304" pitchFamily="18" charset="0"/>
                <a:ea typeface="Arial" panose="020B0604020202020204" pitchFamily="34" charset="0"/>
                <a:cs typeface="Times New Roman" panose="02020603050405020304" pitchFamily="18" charset="0"/>
              </a:rPr>
              <a:t>Template for Short Abstracts for </a:t>
            </a:r>
            <a:r>
              <a:rPr lang="es-ES_tradnl" sz="2800" b="1" spc="20" dirty="0" err="1">
                <a:effectLst/>
                <a:latin typeface="Times New Roman" panose="02020603050405020304" pitchFamily="18" charset="0"/>
                <a:ea typeface="Arial" panose="020B0604020202020204" pitchFamily="34" charset="0"/>
                <a:cs typeface="Times New Roman" panose="02020603050405020304" pitchFamily="18" charset="0"/>
              </a:rPr>
              <a:t>the</a:t>
            </a:r>
            <a:r>
              <a:rPr lang="es-ES_tradnl" sz="2800" b="1" spc="20" dirty="0">
                <a:effectLst/>
                <a:latin typeface="Times New Roman" panose="02020603050405020304" pitchFamily="18" charset="0"/>
                <a:ea typeface="Arial" panose="020B0604020202020204" pitchFamily="34" charset="0"/>
                <a:cs typeface="Times New Roman" panose="02020603050405020304" pitchFamily="18" charset="0"/>
              </a:rPr>
              <a:t> 2nd </a:t>
            </a:r>
            <a:r>
              <a:rPr lang="es-ES_tradnl" sz="2800" b="1" spc="20" dirty="0" err="1">
                <a:effectLst/>
                <a:latin typeface="Times New Roman" panose="02020603050405020304" pitchFamily="18" charset="0"/>
                <a:ea typeface="Arial" panose="020B0604020202020204" pitchFamily="34" charset="0"/>
                <a:cs typeface="Times New Roman" panose="02020603050405020304" pitchFamily="18" charset="0"/>
              </a:rPr>
              <a:t>biennial</a:t>
            </a:r>
            <a:r>
              <a:rPr lang="es-ES_tradnl" sz="2800" b="1" spc="20" dirty="0">
                <a:effectLst/>
                <a:latin typeface="Times New Roman" panose="02020603050405020304" pitchFamily="18" charset="0"/>
                <a:ea typeface="Arial" panose="020B0604020202020204" pitchFamily="34" charset="0"/>
                <a:cs typeface="Times New Roman" panose="02020603050405020304" pitchFamily="18" charset="0"/>
              </a:rPr>
              <a:t> </a:t>
            </a:r>
            <a:r>
              <a:rPr lang="es-ES_tradnl" sz="2800" b="1" spc="20" dirty="0" err="1">
                <a:effectLst/>
                <a:latin typeface="Times New Roman" panose="02020603050405020304" pitchFamily="18" charset="0"/>
                <a:ea typeface="Arial" panose="020B0604020202020204" pitchFamily="34" charset="0"/>
                <a:cs typeface="Times New Roman" panose="02020603050405020304" pitchFamily="18" charset="0"/>
              </a:rPr>
              <a:t>international</a:t>
            </a:r>
            <a:r>
              <a:rPr lang="es-ES_tradnl" sz="2800" b="1" spc="20" dirty="0">
                <a:effectLst/>
                <a:latin typeface="Times New Roman" panose="02020603050405020304" pitchFamily="18" charset="0"/>
                <a:ea typeface="Arial" panose="020B0604020202020204" pitchFamily="34" charset="0"/>
                <a:cs typeface="Times New Roman" panose="02020603050405020304" pitchFamily="18" charset="0"/>
              </a:rPr>
              <a:t> </a:t>
            </a:r>
            <a:r>
              <a:rPr lang="es-ES_tradnl" sz="2800" b="1" spc="20" dirty="0" err="1">
                <a:effectLst/>
                <a:latin typeface="Times New Roman" panose="02020603050405020304" pitchFamily="18" charset="0"/>
                <a:ea typeface="Arial" panose="020B0604020202020204" pitchFamily="34" charset="0"/>
                <a:cs typeface="Times New Roman" panose="02020603050405020304" pitchFamily="18" charset="0"/>
              </a:rPr>
              <a:t>congress</a:t>
            </a:r>
            <a:r>
              <a:rPr lang="es-ES_tradnl" sz="2800" b="1" spc="20" dirty="0">
                <a:effectLst/>
                <a:latin typeface="Times New Roman" panose="02020603050405020304" pitchFamily="18" charset="0"/>
                <a:ea typeface="Arial" panose="020B0604020202020204" pitchFamily="34" charset="0"/>
                <a:cs typeface="Times New Roman" panose="02020603050405020304" pitchFamily="18" charset="0"/>
              </a:rPr>
              <a:t> </a:t>
            </a:r>
            <a:r>
              <a:rPr lang="es-ES_tradnl" sz="2800" b="1" spc="20" dirty="0" err="1">
                <a:effectLst/>
                <a:latin typeface="Times New Roman" panose="02020603050405020304" pitchFamily="18" charset="0"/>
                <a:ea typeface="Arial" panose="020B0604020202020204" pitchFamily="34" charset="0"/>
                <a:cs typeface="Times New Roman" panose="02020603050405020304" pitchFamily="18" charset="0"/>
              </a:rPr>
              <a:t>of</a:t>
            </a:r>
            <a:r>
              <a:rPr lang="es-ES_tradnl" sz="2800" b="1" spc="20" dirty="0">
                <a:effectLst/>
                <a:latin typeface="Times New Roman" panose="02020603050405020304" pitchFamily="18" charset="0"/>
                <a:ea typeface="Arial" panose="020B0604020202020204" pitchFamily="34" charset="0"/>
                <a:cs typeface="Times New Roman" panose="02020603050405020304" pitchFamily="18" charset="0"/>
              </a:rPr>
              <a:t> new </a:t>
            </a:r>
            <a:r>
              <a:rPr lang="es-ES_tradnl" sz="2800" b="1" spc="20" dirty="0" err="1">
                <a:effectLst/>
                <a:latin typeface="Times New Roman" panose="02020603050405020304" pitchFamily="18" charset="0"/>
                <a:ea typeface="Arial" panose="020B0604020202020204" pitchFamily="34" charset="0"/>
                <a:cs typeface="Times New Roman" panose="02020603050405020304" pitchFamily="18" charset="0"/>
              </a:rPr>
              <a:t>challenges</a:t>
            </a:r>
            <a:r>
              <a:rPr lang="es-ES_tradnl" sz="2800" b="1" spc="20" dirty="0">
                <a:effectLst/>
                <a:latin typeface="Times New Roman" panose="02020603050405020304" pitchFamily="18" charset="0"/>
                <a:ea typeface="Arial" panose="020B0604020202020204" pitchFamily="34" charset="0"/>
                <a:cs typeface="Times New Roman" panose="02020603050405020304" pitchFamily="18" charset="0"/>
              </a:rPr>
              <a:t> </a:t>
            </a:r>
            <a:r>
              <a:rPr lang="es-ES_tradnl" sz="2800" b="1" spc="20" dirty="0" err="1">
                <a:effectLst/>
                <a:latin typeface="Times New Roman" panose="02020603050405020304" pitchFamily="18" charset="0"/>
                <a:ea typeface="Arial" panose="020B0604020202020204" pitchFamily="34" charset="0"/>
                <a:cs typeface="Times New Roman" panose="02020603050405020304" pitchFamily="18" charset="0"/>
              </a:rPr>
              <a:t>of</a:t>
            </a:r>
            <a:r>
              <a:rPr lang="es-ES_tradnl" sz="2800" b="1" spc="20" dirty="0">
                <a:effectLst/>
                <a:latin typeface="Times New Roman" panose="02020603050405020304" pitchFamily="18" charset="0"/>
                <a:ea typeface="Arial" panose="020B0604020202020204" pitchFamily="34" charset="0"/>
                <a:cs typeface="Times New Roman" panose="02020603050405020304" pitchFamily="18" charset="0"/>
              </a:rPr>
              <a:t> </a:t>
            </a:r>
            <a:r>
              <a:rPr lang="es-ES_tradnl" sz="2800" b="1" spc="20" dirty="0" err="1">
                <a:effectLst/>
                <a:latin typeface="Times New Roman" panose="02020603050405020304" pitchFamily="18" charset="0"/>
                <a:ea typeface="Arial" panose="020B0604020202020204" pitchFamily="34" charset="0"/>
                <a:cs typeface="Times New Roman" panose="02020603050405020304" pitchFamily="18" charset="0"/>
              </a:rPr>
              <a:t>sports</a:t>
            </a:r>
            <a:r>
              <a:rPr lang="es-ES_tradnl" sz="2800" b="1" spc="20" dirty="0">
                <a:effectLst/>
                <a:latin typeface="Times New Roman" panose="02020603050405020304" pitchFamily="18" charset="0"/>
                <a:ea typeface="Arial" panose="020B0604020202020204" pitchFamily="34" charset="0"/>
                <a:cs typeface="Times New Roman" panose="02020603050405020304" pitchFamily="18" charset="0"/>
              </a:rPr>
              <a:t> </a:t>
            </a:r>
            <a:r>
              <a:rPr lang="es-ES_tradnl" sz="2800" b="1" spc="20" dirty="0" err="1">
                <a:effectLst/>
                <a:latin typeface="Times New Roman" panose="02020603050405020304" pitchFamily="18" charset="0"/>
                <a:ea typeface="Arial" panose="020B0604020202020204" pitchFamily="34" charset="0"/>
                <a:cs typeface="Times New Roman" panose="02020603050405020304" pitchFamily="18" charset="0"/>
              </a:rPr>
              <a:t>sciences</a:t>
            </a:r>
            <a:r>
              <a:rPr lang="es-ES_tradnl" sz="2800" b="1" spc="20" dirty="0">
                <a:effectLst/>
                <a:latin typeface="Times New Roman" panose="02020603050405020304" pitchFamily="18" charset="0"/>
                <a:ea typeface="Arial" panose="020B0604020202020204" pitchFamily="34" charset="0"/>
                <a:cs typeface="Times New Roman" panose="02020603050405020304" pitchFamily="18" charset="0"/>
              </a:rPr>
              <a:t> and </a:t>
            </a:r>
            <a:r>
              <a:rPr lang="es-ES_tradnl" sz="2800" b="1" spc="20" dirty="0" err="1">
                <a:effectLst/>
                <a:latin typeface="Times New Roman" panose="02020603050405020304" pitchFamily="18" charset="0"/>
                <a:ea typeface="Arial" panose="020B0604020202020204" pitchFamily="34" charset="0"/>
                <a:cs typeface="Times New Roman" panose="02020603050405020304" pitchFamily="18" charset="0"/>
              </a:rPr>
              <a:t>health</a:t>
            </a:r>
            <a:r>
              <a:rPr lang="es-ES_tradnl" sz="2800" b="1" spc="20" dirty="0">
                <a:effectLst/>
                <a:latin typeface="Times New Roman" panose="02020603050405020304" pitchFamily="18" charset="0"/>
                <a:ea typeface="Arial" panose="020B0604020202020204" pitchFamily="34" charset="0"/>
                <a:cs typeface="Times New Roman" panose="02020603050405020304" pitchFamily="18" charset="0"/>
              </a:rPr>
              <a:t> </a:t>
            </a:r>
            <a:r>
              <a:rPr lang="es-ES_tradnl" sz="2800" b="1" spc="20" dirty="0" err="1">
                <a:effectLst/>
                <a:latin typeface="Times New Roman" panose="02020603050405020304" pitchFamily="18" charset="0"/>
                <a:ea typeface="Arial" panose="020B0604020202020204" pitchFamily="34" charset="0"/>
                <a:cs typeface="Times New Roman" panose="02020603050405020304" pitchFamily="18" charset="0"/>
              </a:rPr>
              <a:t>on</a:t>
            </a:r>
            <a:r>
              <a:rPr lang="es-ES_tradnl" sz="2800" b="1" spc="20" dirty="0">
                <a:effectLst/>
                <a:latin typeface="Times New Roman" panose="02020603050405020304" pitchFamily="18" charset="0"/>
                <a:ea typeface="Arial" panose="020B0604020202020204" pitchFamily="34" charset="0"/>
                <a:cs typeface="Times New Roman" panose="02020603050405020304" pitchFamily="18" charset="0"/>
              </a:rPr>
              <a:t> </a:t>
            </a:r>
            <a:r>
              <a:rPr lang="es-ES_tradnl" sz="2800" b="1" spc="20" dirty="0" err="1">
                <a:effectLst/>
                <a:latin typeface="Times New Roman" panose="02020603050405020304" pitchFamily="18" charset="0"/>
                <a:ea typeface="Arial" panose="020B0604020202020204" pitchFamily="34" charset="0"/>
                <a:cs typeface="Times New Roman" panose="02020603050405020304" pitchFamily="18" charset="0"/>
              </a:rPr>
              <a:t>the</a:t>
            </a:r>
            <a:r>
              <a:rPr lang="es-ES_tradnl" sz="2800" b="1" spc="20" dirty="0">
                <a:effectLst/>
                <a:latin typeface="Times New Roman" panose="02020603050405020304" pitchFamily="18" charset="0"/>
                <a:ea typeface="Arial" panose="020B0604020202020204" pitchFamily="34" charset="0"/>
                <a:cs typeface="Times New Roman" panose="02020603050405020304" pitchFamily="18" charset="0"/>
              </a:rPr>
              <a:t> </a:t>
            </a:r>
            <a:r>
              <a:rPr lang="es-ES_tradnl" sz="2800" b="1" spc="20" dirty="0" err="1">
                <a:effectLst/>
                <a:latin typeface="Times New Roman" panose="02020603050405020304" pitchFamily="18" charset="0"/>
                <a:ea typeface="Arial" panose="020B0604020202020204" pitchFamily="34" charset="0"/>
                <a:cs typeface="Times New Roman" panose="02020603050405020304" pitchFamily="18" charset="0"/>
              </a:rPr>
              <a:t>Silk</a:t>
            </a:r>
            <a:r>
              <a:rPr lang="es-ES_tradnl" sz="2800" b="1" spc="20" dirty="0">
                <a:effectLst/>
                <a:latin typeface="Times New Roman" panose="02020603050405020304" pitchFamily="18" charset="0"/>
                <a:ea typeface="Arial" panose="020B0604020202020204" pitchFamily="34" charset="0"/>
                <a:cs typeface="Times New Roman" panose="02020603050405020304" pitchFamily="18" charset="0"/>
              </a:rPr>
              <a:t> Road, 2023</a:t>
            </a:r>
            <a:br>
              <a:rPr lang="en-US" sz="2800" b="1" dirty="0">
                <a:effectLst/>
                <a:latin typeface="Arial" panose="020B0604020202020204" pitchFamily="34" charset="0"/>
                <a:ea typeface="Arial" panose="020B0604020202020204" pitchFamily="34" charset="0"/>
                <a:cs typeface="Times New Roman" panose="02020603050405020304" pitchFamily="18" charset="0"/>
              </a:rPr>
            </a:br>
            <a:br>
              <a:rPr lang="en-US" sz="2800" dirty="0">
                <a:effectLst/>
                <a:latin typeface="Times New Roman" panose="02020603050405020304" pitchFamily="18" charset="0"/>
                <a:ea typeface="Calibri" panose="020F0502020204030204" pitchFamily="34" charset="0"/>
                <a:cs typeface="B Nazanin" panose="00000400000000000000" pitchFamily="2" charset="-78"/>
              </a:rPr>
            </a:br>
            <a:r>
              <a:rPr lang="en-US" sz="1800" b="1" dirty="0">
                <a:effectLst/>
                <a:latin typeface="Times New Roman" panose="02020603050405020304" pitchFamily="18" charset="0"/>
                <a:ea typeface="Calibri" panose="020F0502020204030204" pitchFamily="34" charset="0"/>
                <a:cs typeface="B Nazanin" panose="00000400000000000000" pitchFamily="2" charset="-78"/>
              </a:rPr>
              <a:t> </a:t>
            </a:r>
            <a:br>
              <a:rPr lang="en-US" sz="1800" dirty="0">
                <a:effectLst/>
                <a:latin typeface="Times New Roman" panose="02020603050405020304" pitchFamily="18" charset="0"/>
                <a:ea typeface="Calibri" panose="020F0502020204030204" pitchFamily="34" charset="0"/>
                <a:cs typeface="B Nazanin" panose="00000400000000000000" pitchFamily="2" charset="-78"/>
              </a:rPr>
            </a:br>
            <a:r>
              <a:rPr lang="en-US" sz="1800" b="1" dirty="0">
                <a:effectLst/>
                <a:latin typeface="Times New Roman" panose="02020603050405020304" pitchFamily="18" charset="0"/>
                <a:ea typeface="Calibri" panose="020F0502020204030204" pitchFamily="34" charset="0"/>
                <a:cs typeface="B Nazanin" panose="00000400000000000000" pitchFamily="2" charset="-78"/>
              </a:rPr>
              <a:t>Author name [Please list all authors here and do not include abbreviated qualifications]</a:t>
            </a:r>
            <a:r>
              <a:rPr lang="en-US" sz="1800" b="1" baseline="30000" dirty="0">
                <a:effectLst/>
                <a:latin typeface="Times New Roman" panose="02020603050405020304" pitchFamily="18" charset="0"/>
                <a:ea typeface="Calibri" panose="020F0502020204030204" pitchFamily="34" charset="0"/>
                <a:cs typeface="B Nazanin" panose="00000400000000000000" pitchFamily="2" charset="-78"/>
              </a:rPr>
              <a:t>1</a:t>
            </a:r>
            <a:r>
              <a:rPr lang="en-US" sz="1800" b="1" dirty="0">
                <a:effectLst/>
                <a:latin typeface="Times New Roman" panose="02020603050405020304" pitchFamily="18" charset="0"/>
                <a:ea typeface="Calibri" panose="020F0502020204030204" pitchFamily="34" charset="0"/>
                <a:cs typeface="B Nazanin" panose="00000400000000000000" pitchFamily="2" charset="-78"/>
              </a:rPr>
              <a:t> ,</a:t>
            </a:r>
            <a:br>
              <a:rPr lang="en-US" sz="1800" dirty="0">
                <a:effectLst/>
                <a:latin typeface="Times New Roman" panose="02020603050405020304" pitchFamily="18" charset="0"/>
                <a:ea typeface="Calibri" panose="020F0502020204030204" pitchFamily="34" charset="0"/>
                <a:cs typeface="B Nazanin" panose="00000400000000000000" pitchFamily="2" charset="-78"/>
              </a:rPr>
            </a:br>
            <a:r>
              <a:rPr lang="en-US" sz="1800" b="1" dirty="0">
                <a:effectLst/>
                <a:latin typeface="Times New Roman" panose="02020603050405020304" pitchFamily="18" charset="0"/>
                <a:ea typeface="Calibri" panose="020F0502020204030204" pitchFamily="34" charset="0"/>
                <a:cs typeface="B Nazanin" panose="00000400000000000000" pitchFamily="2" charset="-78"/>
              </a:rPr>
              <a:t>Author name</a:t>
            </a:r>
            <a:r>
              <a:rPr lang="en-US" sz="1800" b="1" baseline="30000" dirty="0">
                <a:effectLst/>
                <a:latin typeface="Times New Roman" panose="02020603050405020304" pitchFamily="18" charset="0"/>
                <a:ea typeface="Calibri" panose="020F0502020204030204" pitchFamily="34" charset="0"/>
                <a:cs typeface="B Nazanin" panose="00000400000000000000" pitchFamily="2" charset="-78"/>
              </a:rPr>
              <a:t>2</a:t>
            </a:r>
            <a:br>
              <a:rPr lang="en-US" sz="1800" dirty="0">
                <a:effectLst/>
                <a:latin typeface="Times New Roman" panose="02020603050405020304" pitchFamily="18" charset="0"/>
                <a:ea typeface="Calibri" panose="020F0502020204030204" pitchFamily="34" charset="0"/>
                <a:cs typeface="B Nazanin" panose="00000400000000000000" pitchFamily="2" charset="-78"/>
              </a:rPr>
            </a:br>
            <a:r>
              <a:rPr lang="en-US" sz="1800" b="1" dirty="0">
                <a:effectLst/>
                <a:latin typeface="Times New Roman" panose="02020603050405020304" pitchFamily="18" charset="0"/>
                <a:ea typeface="Calibri" panose="020F0502020204030204" pitchFamily="34" charset="0"/>
                <a:cs typeface="B Nazanin" panose="00000400000000000000" pitchFamily="2" charset="-78"/>
              </a:rPr>
              <a:t> </a:t>
            </a:r>
            <a:br>
              <a:rPr lang="en-US" sz="1800" dirty="0">
                <a:effectLst/>
                <a:latin typeface="Times New Roman" panose="02020603050405020304" pitchFamily="18" charset="0"/>
                <a:ea typeface="Calibri" panose="020F0502020204030204" pitchFamily="34" charset="0"/>
                <a:cs typeface="B Nazanin" panose="00000400000000000000" pitchFamily="2" charset="-78"/>
              </a:rPr>
            </a:br>
            <a:r>
              <a:rPr lang="en-US" sz="1800" dirty="0">
                <a:effectLst/>
                <a:latin typeface="Times New Roman" panose="02020603050405020304" pitchFamily="18" charset="0"/>
                <a:ea typeface="Calibri" panose="020F0502020204030204" pitchFamily="34" charset="0"/>
                <a:cs typeface="B Nazanin" panose="00000400000000000000" pitchFamily="2" charset="-78"/>
              </a:rPr>
              <a:t> </a:t>
            </a:r>
            <a:r>
              <a:rPr lang="en-US" sz="1800" i="1" baseline="30000" dirty="0">
                <a:effectLst/>
                <a:latin typeface="Times New Roman" panose="02020603050405020304" pitchFamily="18" charset="0"/>
                <a:ea typeface="Calibri" panose="020F0502020204030204" pitchFamily="34" charset="0"/>
                <a:cs typeface="B Nazanin" panose="00000400000000000000" pitchFamily="2" charset="-78"/>
              </a:rPr>
              <a:t>1</a:t>
            </a:r>
            <a:r>
              <a:rPr lang="en-US" sz="1800" i="1" dirty="0">
                <a:effectLst/>
                <a:latin typeface="Times New Roman" panose="02020603050405020304" pitchFamily="18" charset="0"/>
                <a:ea typeface="Calibri" panose="020F0502020204030204" pitchFamily="34" charset="0"/>
                <a:cs typeface="B Nazanin" panose="00000400000000000000" pitchFamily="2" charset="-78"/>
              </a:rPr>
              <a:t>Author affiliations [list all author affiliations in the form of department, institution, city, state, country], </a:t>
            </a:r>
            <a:r>
              <a:rPr lang="en-US" sz="1800" u="sng" dirty="0">
                <a:solidFill>
                  <a:srgbClr val="0563C1"/>
                </a:solidFill>
                <a:effectLst/>
                <a:latin typeface="Times New Roman" panose="02020603050405020304" pitchFamily="18" charset="0"/>
                <a:ea typeface="Calibri" panose="020F0502020204030204" pitchFamily="34" charset="0"/>
                <a:cs typeface="B Nazanin" panose="00000400000000000000" pitchFamily="2" charset="-78"/>
                <a:hlinkClick r:id="rId3"/>
              </a:rPr>
              <a:t>email@gmail/yahoo.com</a:t>
            </a:r>
            <a:br>
              <a:rPr lang="en-US" sz="1800" dirty="0">
                <a:effectLst/>
                <a:latin typeface="Times New Roman" panose="02020603050405020304" pitchFamily="18" charset="0"/>
                <a:ea typeface="Calibri" panose="020F0502020204030204" pitchFamily="34" charset="0"/>
                <a:cs typeface="B Nazanin" panose="00000400000000000000" pitchFamily="2" charset="-78"/>
              </a:rPr>
            </a:br>
            <a:r>
              <a:rPr lang="en-US" sz="1800" i="1" dirty="0">
                <a:effectLst/>
                <a:latin typeface="Times New Roman" panose="02020603050405020304" pitchFamily="18" charset="0"/>
                <a:ea typeface="Calibri" panose="020F0502020204030204" pitchFamily="34" charset="0"/>
                <a:cs typeface="B Nazanin" panose="00000400000000000000" pitchFamily="2" charset="-78"/>
              </a:rPr>
              <a:t> </a:t>
            </a:r>
            <a:br>
              <a:rPr lang="en-US" sz="1800" dirty="0">
                <a:effectLst/>
                <a:latin typeface="Times New Roman" panose="02020603050405020304" pitchFamily="18" charset="0"/>
                <a:ea typeface="Calibri" panose="020F0502020204030204" pitchFamily="34" charset="0"/>
                <a:cs typeface="B Nazanin" panose="00000400000000000000" pitchFamily="2" charset="-78"/>
              </a:rPr>
            </a:br>
            <a:r>
              <a:rPr lang="en-US" sz="1800" i="1" baseline="30000" dirty="0">
                <a:effectLst/>
                <a:latin typeface="Times New Roman" panose="02020603050405020304" pitchFamily="18" charset="0"/>
                <a:ea typeface="Calibri" panose="020F0502020204030204" pitchFamily="34" charset="0"/>
                <a:cs typeface="B Nazanin" panose="00000400000000000000" pitchFamily="2" charset="-78"/>
              </a:rPr>
              <a:t>2</a:t>
            </a:r>
            <a:r>
              <a:rPr lang="en-US" sz="1800" i="1" dirty="0">
                <a:effectLst/>
                <a:latin typeface="Times New Roman" panose="02020603050405020304" pitchFamily="18" charset="0"/>
                <a:ea typeface="Calibri" panose="020F0502020204030204" pitchFamily="34" charset="0"/>
                <a:cs typeface="B Nazanin" panose="00000400000000000000" pitchFamily="2" charset="-78"/>
              </a:rPr>
              <a:t>Author affiliations [list all author affiliations in the form of department, institution, city, state, country], </a:t>
            </a:r>
            <a:r>
              <a:rPr lang="en-US" sz="1800" u="sng" dirty="0">
                <a:solidFill>
                  <a:srgbClr val="0563C1"/>
                </a:solidFill>
                <a:effectLst/>
                <a:latin typeface="Times New Roman" panose="02020603050405020304" pitchFamily="18" charset="0"/>
                <a:ea typeface="Calibri" panose="020F0502020204030204" pitchFamily="34" charset="0"/>
                <a:cs typeface="B Nazanin" panose="00000400000000000000" pitchFamily="2" charset="-78"/>
                <a:hlinkClick r:id="rId3"/>
              </a:rPr>
              <a:t>email@gmail/yahoo.com</a:t>
            </a:r>
            <a:br>
              <a:rPr lang="en-US" sz="1800" dirty="0">
                <a:effectLst/>
                <a:latin typeface="Times New Roman" panose="02020603050405020304" pitchFamily="18" charset="0"/>
                <a:ea typeface="Calibri" panose="020F0502020204030204" pitchFamily="34" charset="0"/>
                <a:cs typeface="B Nazanin" panose="00000400000000000000" pitchFamily="2" charset="-78"/>
              </a:rPr>
            </a:br>
            <a:r>
              <a:rPr lang="en-US" sz="1800" dirty="0">
                <a:effectLst/>
                <a:latin typeface="Times New Roman" panose="02020603050405020304" pitchFamily="18" charset="0"/>
                <a:ea typeface="Calibri" panose="020F0502020204030204" pitchFamily="34" charset="0"/>
                <a:cs typeface="B Nazanin" panose="00000400000000000000" pitchFamily="2" charset="-78"/>
              </a:rPr>
              <a:t> </a:t>
            </a:r>
            <a:br>
              <a:rPr lang="en-US" sz="1800" dirty="0">
                <a:effectLst/>
                <a:latin typeface="Times New Roman" panose="02020603050405020304" pitchFamily="18" charset="0"/>
                <a:ea typeface="Calibri" panose="020F0502020204030204" pitchFamily="34" charset="0"/>
                <a:cs typeface="B Nazanin" panose="00000400000000000000" pitchFamily="2" charset="-78"/>
              </a:rPr>
            </a:br>
            <a:endParaRPr lang="en-US" dirty="0"/>
          </a:p>
        </p:txBody>
      </p:sp>
    </p:spTree>
    <p:extLst>
      <p:ext uri="{BB962C8B-B14F-4D97-AF65-F5344CB8AC3E}">
        <p14:creationId xmlns:p14="http://schemas.microsoft.com/office/powerpoint/2010/main" val="25489699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74432B-6D86-30D6-A013-38532AD17C22}"/>
              </a:ext>
            </a:extLst>
          </p:cNvPr>
          <p:cNvSpPr>
            <a:spLocks noGrp="1"/>
          </p:cNvSpPr>
          <p:nvPr>
            <p:ph type="title"/>
          </p:nvPr>
        </p:nvSpPr>
        <p:spPr/>
        <p:txBody>
          <a:bodyPr/>
          <a:lstStyle/>
          <a:p>
            <a:endParaRPr lang="en-US"/>
          </a:p>
        </p:txBody>
      </p:sp>
      <p:pic>
        <p:nvPicPr>
          <p:cNvPr id="4" name="Content Placeholder 4">
            <a:extLst>
              <a:ext uri="{FF2B5EF4-FFF2-40B4-BE49-F238E27FC236}">
                <a16:creationId xmlns:a16="http://schemas.microsoft.com/office/drawing/2014/main" id="{4ABD46D4-C53B-7FD8-E3C4-0C4B0237E69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Content Placeholder 2">
            <a:extLst>
              <a:ext uri="{FF2B5EF4-FFF2-40B4-BE49-F238E27FC236}">
                <a16:creationId xmlns:a16="http://schemas.microsoft.com/office/drawing/2014/main" id="{7A707719-1205-5A14-F857-379FA1A0EFAF}"/>
              </a:ext>
            </a:extLst>
          </p:cNvPr>
          <p:cNvSpPr>
            <a:spLocks noGrp="1"/>
          </p:cNvSpPr>
          <p:nvPr>
            <p:ph idx="1"/>
          </p:nvPr>
        </p:nvSpPr>
        <p:spPr/>
        <p:txBody>
          <a:bodyPr>
            <a:normAutofit/>
          </a:bodyPr>
          <a:lstStyle/>
          <a:p>
            <a:pPr marL="0" indent="0" algn="just">
              <a:lnSpc>
                <a:spcPct val="115000"/>
              </a:lnSpc>
              <a:spcAft>
                <a:spcPts val="1000"/>
              </a:spcAft>
              <a:buNone/>
            </a:pPr>
            <a:r>
              <a:rPr lang="en-US" b="1" dirty="0">
                <a:effectLst/>
                <a:latin typeface="Times New Roman" panose="02020603050405020304" pitchFamily="18" charset="0"/>
                <a:ea typeface="Calibri" panose="020F0502020204030204" pitchFamily="34" charset="0"/>
                <a:cs typeface="B Nazanin" panose="00000400000000000000" pitchFamily="2" charset="-78"/>
              </a:rPr>
              <a:t>Introduction</a:t>
            </a:r>
          </a:p>
          <a:p>
            <a:pPr algn="just">
              <a:lnSpc>
                <a:spcPct val="115000"/>
              </a:lnSpc>
              <a:spcAft>
                <a:spcPts val="1000"/>
              </a:spcAft>
            </a:pPr>
            <a:r>
              <a:rPr lang="en-US" dirty="0">
                <a:effectLst/>
                <a:latin typeface="Times New Roman" panose="02020603050405020304" pitchFamily="18" charset="0"/>
                <a:ea typeface="Calibri" panose="020F0502020204030204" pitchFamily="34" charset="0"/>
                <a:cs typeface="B Nazanin" panose="00000400000000000000" pitchFamily="2" charset="-78"/>
              </a:rPr>
              <a:t>This template can be used for submission to the 2nd biennial international congress of new challenges of sports sciences and health on the Silk Road. The abstract should not be exceed 300 words.</a:t>
            </a:r>
          </a:p>
          <a:p>
            <a:endParaRPr lang="en-US" sz="4000" dirty="0"/>
          </a:p>
        </p:txBody>
      </p:sp>
    </p:spTree>
    <p:extLst>
      <p:ext uri="{BB962C8B-B14F-4D97-AF65-F5344CB8AC3E}">
        <p14:creationId xmlns:p14="http://schemas.microsoft.com/office/powerpoint/2010/main" val="36955883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74432B-6D86-30D6-A013-38532AD17C22}"/>
              </a:ext>
            </a:extLst>
          </p:cNvPr>
          <p:cNvSpPr>
            <a:spLocks noGrp="1"/>
          </p:cNvSpPr>
          <p:nvPr>
            <p:ph type="title"/>
          </p:nvPr>
        </p:nvSpPr>
        <p:spPr/>
        <p:txBody>
          <a:bodyPr/>
          <a:lstStyle/>
          <a:p>
            <a:endParaRPr lang="en-US"/>
          </a:p>
        </p:txBody>
      </p:sp>
      <p:pic>
        <p:nvPicPr>
          <p:cNvPr id="4" name="Content Placeholder 4">
            <a:extLst>
              <a:ext uri="{FF2B5EF4-FFF2-40B4-BE49-F238E27FC236}">
                <a16:creationId xmlns:a16="http://schemas.microsoft.com/office/drawing/2014/main" id="{4ABD46D4-C53B-7FD8-E3C4-0C4B0237E69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Content Placeholder 2">
            <a:extLst>
              <a:ext uri="{FF2B5EF4-FFF2-40B4-BE49-F238E27FC236}">
                <a16:creationId xmlns:a16="http://schemas.microsoft.com/office/drawing/2014/main" id="{7A707719-1205-5A14-F857-379FA1A0EFAF}"/>
              </a:ext>
            </a:extLst>
          </p:cNvPr>
          <p:cNvSpPr>
            <a:spLocks noGrp="1"/>
          </p:cNvSpPr>
          <p:nvPr>
            <p:ph idx="1"/>
          </p:nvPr>
        </p:nvSpPr>
        <p:spPr/>
        <p:txBody>
          <a:bodyPr/>
          <a:lstStyle/>
          <a:p>
            <a:pPr marL="0" indent="0" algn="just">
              <a:lnSpc>
                <a:spcPct val="115000"/>
              </a:lnSpc>
              <a:spcAft>
                <a:spcPts val="1000"/>
              </a:spcAft>
              <a:buNone/>
            </a:pPr>
            <a:r>
              <a:rPr lang="en-US" sz="2800" b="1" dirty="0">
                <a:effectLst/>
                <a:latin typeface="Times New Roman" panose="02020603050405020304" pitchFamily="18" charset="0"/>
                <a:ea typeface="Calibri" panose="020F0502020204030204" pitchFamily="34" charset="0"/>
                <a:cs typeface="B Nazanin" panose="00000400000000000000" pitchFamily="2" charset="-78"/>
              </a:rPr>
              <a:t>Method:</a:t>
            </a:r>
            <a:r>
              <a:rPr lang="en-US" sz="2800" dirty="0">
                <a:effectLst/>
                <a:latin typeface="Times New Roman" panose="02020603050405020304" pitchFamily="18" charset="0"/>
                <a:ea typeface="Calibri" panose="020F0502020204030204" pitchFamily="34" charset="0"/>
                <a:cs typeface="B Nazanin" panose="00000400000000000000" pitchFamily="2" charset="-78"/>
              </a:rPr>
              <a:t> </a:t>
            </a:r>
          </a:p>
          <a:p>
            <a:pPr algn="just">
              <a:lnSpc>
                <a:spcPct val="115000"/>
              </a:lnSpc>
              <a:spcAft>
                <a:spcPts val="1000"/>
              </a:spcAft>
            </a:pPr>
            <a:r>
              <a:rPr lang="en-US" sz="2800" dirty="0">
                <a:effectLst/>
                <a:latin typeface="Times New Roman" panose="02020603050405020304" pitchFamily="18" charset="0"/>
                <a:ea typeface="Calibri" panose="020F0502020204030204" pitchFamily="34" charset="0"/>
                <a:cs typeface="B Nazanin" panose="00000400000000000000" pitchFamily="2" charset="-78"/>
              </a:rPr>
              <a:t>The research method is the ….. </a:t>
            </a:r>
          </a:p>
          <a:p>
            <a:endParaRPr lang="en-US" dirty="0"/>
          </a:p>
        </p:txBody>
      </p:sp>
    </p:spTree>
    <p:extLst>
      <p:ext uri="{BB962C8B-B14F-4D97-AF65-F5344CB8AC3E}">
        <p14:creationId xmlns:p14="http://schemas.microsoft.com/office/powerpoint/2010/main" val="10714007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74432B-6D86-30D6-A013-38532AD17C22}"/>
              </a:ext>
            </a:extLst>
          </p:cNvPr>
          <p:cNvSpPr>
            <a:spLocks noGrp="1"/>
          </p:cNvSpPr>
          <p:nvPr>
            <p:ph type="title"/>
          </p:nvPr>
        </p:nvSpPr>
        <p:spPr/>
        <p:txBody>
          <a:bodyPr/>
          <a:lstStyle/>
          <a:p>
            <a:endParaRPr lang="en-US"/>
          </a:p>
        </p:txBody>
      </p:sp>
      <p:pic>
        <p:nvPicPr>
          <p:cNvPr id="4" name="Content Placeholder 4">
            <a:extLst>
              <a:ext uri="{FF2B5EF4-FFF2-40B4-BE49-F238E27FC236}">
                <a16:creationId xmlns:a16="http://schemas.microsoft.com/office/drawing/2014/main" id="{4ABD46D4-C53B-7FD8-E3C4-0C4B0237E69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Content Placeholder 2">
            <a:extLst>
              <a:ext uri="{FF2B5EF4-FFF2-40B4-BE49-F238E27FC236}">
                <a16:creationId xmlns:a16="http://schemas.microsoft.com/office/drawing/2014/main" id="{7A707719-1205-5A14-F857-379FA1A0EFAF}"/>
              </a:ext>
            </a:extLst>
          </p:cNvPr>
          <p:cNvSpPr>
            <a:spLocks noGrp="1"/>
          </p:cNvSpPr>
          <p:nvPr>
            <p:ph idx="1"/>
          </p:nvPr>
        </p:nvSpPr>
        <p:spPr/>
        <p:txBody>
          <a:bodyPr/>
          <a:lstStyle/>
          <a:p>
            <a:pPr marL="0" indent="0" algn="just">
              <a:lnSpc>
                <a:spcPct val="115000"/>
              </a:lnSpc>
              <a:spcAft>
                <a:spcPts val="1000"/>
              </a:spcAft>
              <a:buNone/>
            </a:pPr>
            <a:r>
              <a:rPr lang="en-US" sz="2800" b="1" dirty="0">
                <a:effectLst/>
                <a:latin typeface="Times New Roman" panose="02020603050405020304" pitchFamily="18" charset="0"/>
                <a:ea typeface="Calibri" panose="020F0502020204030204" pitchFamily="34" charset="0"/>
                <a:cs typeface="B Nazanin" panose="00000400000000000000" pitchFamily="2" charset="-78"/>
              </a:rPr>
              <a:t>Results:</a:t>
            </a:r>
            <a:r>
              <a:rPr lang="en-US" sz="2800" dirty="0">
                <a:effectLst/>
                <a:latin typeface="Times New Roman" panose="02020603050405020304" pitchFamily="18" charset="0"/>
                <a:ea typeface="Calibri" panose="020F0502020204030204" pitchFamily="34" charset="0"/>
                <a:cs typeface="B Nazanin" panose="00000400000000000000" pitchFamily="2" charset="-78"/>
              </a:rPr>
              <a:t> </a:t>
            </a:r>
          </a:p>
          <a:p>
            <a:pPr algn="just">
              <a:lnSpc>
                <a:spcPct val="115000"/>
              </a:lnSpc>
              <a:spcAft>
                <a:spcPts val="1000"/>
              </a:spcAft>
            </a:pPr>
            <a:r>
              <a:rPr lang="en-US" sz="2800" dirty="0">
                <a:effectLst/>
                <a:latin typeface="Times New Roman" panose="02020603050405020304" pitchFamily="18" charset="0"/>
                <a:ea typeface="Calibri" panose="020F0502020204030204" pitchFamily="34" charset="0"/>
                <a:cs typeface="B Nazanin" panose="00000400000000000000" pitchFamily="2" charset="-78"/>
              </a:rPr>
              <a:t>The result of the study </a:t>
            </a:r>
            <a:r>
              <a:rPr lang="en-US" sz="2800" dirty="0" err="1">
                <a:effectLst/>
                <a:latin typeface="Times New Roman" panose="02020603050405020304" pitchFamily="18" charset="0"/>
                <a:ea typeface="Calibri" panose="020F0502020204030204" pitchFamily="34" charset="0"/>
                <a:cs typeface="B Nazanin" panose="00000400000000000000" pitchFamily="2" charset="-78"/>
              </a:rPr>
              <a:t>showd</a:t>
            </a:r>
            <a:r>
              <a:rPr lang="en-US" sz="2800" dirty="0">
                <a:effectLst/>
                <a:latin typeface="Times New Roman" panose="02020603050405020304" pitchFamily="18" charset="0"/>
                <a:ea typeface="Calibri" panose="020F0502020204030204" pitchFamily="34" charset="0"/>
                <a:cs typeface="B Nazanin" panose="00000400000000000000" pitchFamily="2" charset="-78"/>
              </a:rPr>
              <a:t> that there is ……</a:t>
            </a:r>
          </a:p>
          <a:p>
            <a:pPr algn="just">
              <a:lnSpc>
                <a:spcPct val="115000"/>
              </a:lnSpc>
              <a:spcAft>
                <a:spcPts val="1000"/>
              </a:spcAft>
            </a:pPr>
            <a:endParaRPr lang="en-US" sz="2800" dirty="0">
              <a:effectLst/>
              <a:latin typeface="Times New Roman" panose="02020603050405020304" pitchFamily="18" charset="0"/>
              <a:ea typeface="Calibri" panose="020F0502020204030204" pitchFamily="34" charset="0"/>
              <a:cs typeface="B Nazanin" panose="00000400000000000000" pitchFamily="2" charset="-78"/>
            </a:endParaRPr>
          </a:p>
          <a:p>
            <a:endParaRPr lang="en-US" dirty="0"/>
          </a:p>
        </p:txBody>
      </p:sp>
      <p:sp>
        <p:nvSpPr>
          <p:cNvPr id="7" name="Rectangle 5">
            <a:extLst>
              <a:ext uri="{FF2B5EF4-FFF2-40B4-BE49-F238E27FC236}">
                <a16:creationId xmlns:a16="http://schemas.microsoft.com/office/drawing/2014/main" id="{F3EE9CD4-CA68-52FA-2959-1CD0FCEF5EFD}"/>
              </a:ext>
            </a:extLst>
          </p:cNvPr>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pic>
        <p:nvPicPr>
          <p:cNvPr id="2052" name="Picture 1">
            <a:extLst>
              <a:ext uri="{FF2B5EF4-FFF2-40B4-BE49-F238E27FC236}">
                <a16:creationId xmlns:a16="http://schemas.microsoft.com/office/drawing/2014/main" id="{B438D5D4-9126-6729-94EA-C2E9E2FCFA0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71575" y="4341019"/>
            <a:ext cx="4924425" cy="1450975"/>
          </a:xfrm>
          <a:prstGeom prst="rect">
            <a:avLst/>
          </a:prstGeom>
          <a:noFill/>
          <a:ln w="9525">
            <a:solidFill>
              <a:srgbClr val="FFFFFF"/>
            </a:solidFill>
            <a:miter lim="800000"/>
            <a:headEnd/>
            <a:tailEnd/>
          </a:ln>
          <a:extLst>
            <a:ext uri="{909E8E84-426E-40DD-AFC4-6F175D3DCCD1}">
              <a14:hiddenFill xmlns:a14="http://schemas.microsoft.com/office/drawing/2010/main">
                <a:solidFill>
                  <a:srgbClr val="FFFFFF"/>
                </a:solidFill>
              </a14:hiddenFill>
            </a:ext>
          </a:extLst>
        </p:spPr>
      </p:pic>
      <p:sp>
        <p:nvSpPr>
          <p:cNvPr id="8" name="Rectangle 6">
            <a:extLst>
              <a:ext uri="{FF2B5EF4-FFF2-40B4-BE49-F238E27FC236}">
                <a16:creationId xmlns:a16="http://schemas.microsoft.com/office/drawing/2014/main" id="{B08E5063-E115-7116-576D-3B472AE64BA2}"/>
              </a:ext>
            </a:extLst>
          </p:cNvPr>
          <p:cNvSpPr>
            <a:spLocks noChangeArrowheads="1"/>
          </p:cNvSpPr>
          <p:nvPr/>
        </p:nvSpPr>
        <p:spPr bwMode="auto">
          <a:xfrm>
            <a:off x="1171575" y="37592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justLow" defTabSz="914400" rtl="0" eaLnBrk="0" fontAlgn="base" latinLnBrk="0" hangingPunct="0">
              <a:lnSpc>
                <a:spcPct val="100000"/>
              </a:lnSpc>
              <a:spcBef>
                <a:spcPct val="0"/>
              </a:spcBef>
              <a:spcAft>
                <a:spcPct val="0"/>
              </a:spcAft>
              <a:buClrTx/>
              <a:buSzTx/>
              <a:buFontTx/>
              <a:buNone/>
              <a:tabLst/>
            </a:pPr>
            <a:br>
              <a:rPr kumimoji="0" lang="en-US" altLang="en-US" sz="12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endParaRPr kumimoji="0" lang="en-US" altLang="en-US" sz="1100" b="0" i="0" u="none" strike="noStrike" cap="none" normalizeH="0" baseline="0" dirty="0">
              <a:ln>
                <a:noFill/>
              </a:ln>
              <a:solidFill>
                <a:schemeClr val="tx1"/>
              </a:solidFill>
              <a:effectLst/>
            </a:endParaRPr>
          </a:p>
          <a:p>
            <a:pPr marL="0" marR="0" lvl="0" indent="0" algn="justLow"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a:ln>
                  <a:noFill/>
                </a:ln>
                <a:solidFill>
                  <a:schemeClr val="tx1"/>
                </a:solidFill>
                <a:effectLst/>
                <a:latin typeface="Times New Roman" panose="02020603050405020304" pitchFamily="18" charset="0"/>
                <a:ea typeface="Arial" panose="020B0604020202020204" pitchFamily="34" charset="0"/>
                <a:cs typeface="Times New Roman" panose="02020603050405020304" pitchFamily="18" charset="0"/>
              </a:rPr>
              <a:t>Figure 1.</a:t>
            </a:r>
            <a:r>
              <a:rPr kumimoji="0" lang="en-US" altLang="en-US" sz="1200" b="0" i="0" u="none" strike="noStrike" cap="none" normalizeH="0" baseline="0" dirty="0">
                <a:ln>
                  <a:noFill/>
                </a:ln>
                <a:solidFill>
                  <a:schemeClr val="tx1"/>
                </a:solidFill>
                <a:effectLst/>
                <a:latin typeface="Times New Roman" panose="02020603050405020304" pitchFamily="18" charset="0"/>
                <a:ea typeface="Arial" panose="020B0604020202020204" pitchFamily="34" charset="0"/>
                <a:cs typeface="Times New Roman" panose="02020603050405020304" pitchFamily="18" charset="0"/>
              </a:rPr>
              <a:t> Example graph for the extended abstract.</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3530308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74432B-6D86-30D6-A013-38532AD17C22}"/>
              </a:ext>
            </a:extLst>
          </p:cNvPr>
          <p:cNvSpPr>
            <a:spLocks noGrp="1"/>
          </p:cNvSpPr>
          <p:nvPr>
            <p:ph type="title"/>
          </p:nvPr>
        </p:nvSpPr>
        <p:spPr/>
        <p:txBody>
          <a:bodyPr/>
          <a:lstStyle/>
          <a:p>
            <a:endParaRPr lang="en-US"/>
          </a:p>
        </p:txBody>
      </p:sp>
      <p:pic>
        <p:nvPicPr>
          <p:cNvPr id="4" name="Content Placeholder 4">
            <a:extLst>
              <a:ext uri="{FF2B5EF4-FFF2-40B4-BE49-F238E27FC236}">
                <a16:creationId xmlns:a16="http://schemas.microsoft.com/office/drawing/2014/main" id="{4ABD46D4-C53B-7FD8-E3C4-0C4B0237E69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Content Placeholder 2">
            <a:extLst>
              <a:ext uri="{FF2B5EF4-FFF2-40B4-BE49-F238E27FC236}">
                <a16:creationId xmlns:a16="http://schemas.microsoft.com/office/drawing/2014/main" id="{7A707719-1205-5A14-F857-379FA1A0EFAF}"/>
              </a:ext>
            </a:extLst>
          </p:cNvPr>
          <p:cNvSpPr>
            <a:spLocks noGrp="1"/>
          </p:cNvSpPr>
          <p:nvPr>
            <p:ph idx="1"/>
          </p:nvPr>
        </p:nvSpPr>
        <p:spPr/>
        <p:txBody>
          <a:bodyPr/>
          <a:lstStyle/>
          <a:p>
            <a:pPr marL="0" indent="0" algn="just">
              <a:lnSpc>
                <a:spcPct val="115000"/>
              </a:lnSpc>
              <a:spcAft>
                <a:spcPts val="1000"/>
              </a:spcAft>
              <a:buNone/>
            </a:pPr>
            <a:r>
              <a:rPr lang="en-US" sz="2800" b="1" dirty="0">
                <a:effectLst/>
                <a:latin typeface="Times New Roman" panose="02020603050405020304" pitchFamily="18" charset="0"/>
                <a:ea typeface="Calibri" panose="020F0502020204030204" pitchFamily="34" charset="0"/>
                <a:cs typeface="B Nazanin" panose="00000400000000000000" pitchFamily="2" charset="-78"/>
              </a:rPr>
              <a:t>Results:</a:t>
            </a:r>
            <a:r>
              <a:rPr lang="en-US" sz="2800" dirty="0">
                <a:effectLst/>
                <a:latin typeface="Times New Roman" panose="02020603050405020304" pitchFamily="18" charset="0"/>
                <a:ea typeface="Calibri" panose="020F0502020204030204" pitchFamily="34" charset="0"/>
                <a:cs typeface="B Nazanin" panose="00000400000000000000" pitchFamily="2" charset="-78"/>
              </a:rPr>
              <a:t> </a:t>
            </a:r>
          </a:p>
          <a:p>
            <a:pPr algn="just">
              <a:lnSpc>
                <a:spcPct val="115000"/>
              </a:lnSpc>
              <a:spcAft>
                <a:spcPts val="1000"/>
              </a:spcAft>
            </a:pPr>
            <a:r>
              <a:rPr lang="en-US" sz="2800" dirty="0">
                <a:effectLst/>
                <a:latin typeface="Times New Roman" panose="02020603050405020304" pitchFamily="18" charset="0"/>
                <a:ea typeface="Calibri" panose="020F0502020204030204" pitchFamily="34" charset="0"/>
                <a:cs typeface="B Nazanin" panose="00000400000000000000" pitchFamily="2" charset="-78"/>
              </a:rPr>
              <a:t>The result of the study </a:t>
            </a:r>
            <a:r>
              <a:rPr lang="en-US" sz="2800" dirty="0" err="1">
                <a:effectLst/>
                <a:latin typeface="Times New Roman" panose="02020603050405020304" pitchFamily="18" charset="0"/>
                <a:ea typeface="Calibri" panose="020F0502020204030204" pitchFamily="34" charset="0"/>
                <a:cs typeface="B Nazanin" panose="00000400000000000000" pitchFamily="2" charset="-78"/>
              </a:rPr>
              <a:t>showd</a:t>
            </a:r>
            <a:r>
              <a:rPr lang="en-US" sz="2800" dirty="0">
                <a:effectLst/>
                <a:latin typeface="Times New Roman" panose="02020603050405020304" pitchFamily="18" charset="0"/>
                <a:ea typeface="Calibri" panose="020F0502020204030204" pitchFamily="34" charset="0"/>
                <a:cs typeface="B Nazanin" panose="00000400000000000000" pitchFamily="2" charset="-78"/>
              </a:rPr>
              <a:t> that there is ……</a:t>
            </a:r>
          </a:p>
          <a:p>
            <a:pPr algn="just">
              <a:lnSpc>
                <a:spcPct val="115000"/>
              </a:lnSpc>
              <a:spcAft>
                <a:spcPts val="1000"/>
              </a:spcAft>
            </a:pPr>
            <a:endParaRPr lang="en-US" sz="2800" dirty="0">
              <a:effectLst/>
              <a:latin typeface="Times New Roman" panose="02020603050405020304" pitchFamily="18" charset="0"/>
              <a:ea typeface="Calibri" panose="020F0502020204030204" pitchFamily="34" charset="0"/>
              <a:cs typeface="B Nazanin" panose="00000400000000000000" pitchFamily="2" charset="-78"/>
            </a:endParaRPr>
          </a:p>
          <a:p>
            <a:pPr algn="just">
              <a:lnSpc>
                <a:spcPct val="115000"/>
              </a:lnSpc>
              <a:spcAft>
                <a:spcPts val="1000"/>
              </a:spcAft>
            </a:pPr>
            <a:endParaRPr lang="en-US" sz="2800" dirty="0">
              <a:effectLst/>
              <a:latin typeface="Times New Roman" panose="02020603050405020304" pitchFamily="18" charset="0"/>
              <a:ea typeface="Calibri" panose="020F0502020204030204" pitchFamily="34" charset="0"/>
              <a:cs typeface="B Nazanin" panose="00000400000000000000" pitchFamily="2" charset="-78"/>
            </a:endParaRPr>
          </a:p>
          <a:p>
            <a:endParaRPr lang="en-US" dirty="0"/>
          </a:p>
        </p:txBody>
      </p:sp>
      <p:sp>
        <p:nvSpPr>
          <p:cNvPr id="7" name="Rectangle 5">
            <a:extLst>
              <a:ext uri="{FF2B5EF4-FFF2-40B4-BE49-F238E27FC236}">
                <a16:creationId xmlns:a16="http://schemas.microsoft.com/office/drawing/2014/main" id="{F3EE9CD4-CA68-52FA-2959-1CD0FCEF5EFD}"/>
              </a:ext>
            </a:extLst>
          </p:cNvPr>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5" name="Rectangle 2">
            <a:extLst>
              <a:ext uri="{FF2B5EF4-FFF2-40B4-BE49-F238E27FC236}">
                <a16:creationId xmlns:a16="http://schemas.microsoft.com/office/drawing/2014/main" id="{2AA8C4D4-7C62-63DA-3629-5DDEF916BF7D}"/>
              </a:ext>
            </a:extLst>
          </p:cNvPr>
          <p:cNvSpPr>
            <a:spLocks noChangeArrowheads="1"/>
          </p:cNvSpPr>
          <p:nvPr/>
        </p:nvSpPr>
        <p:spPr bwMode="auto">
          <a:xfrm>
            <a:off x="1117600" y="3709930"/>
            <a:ext cx="4735271" cy="8002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b="1" i="0" u="none" strike="noStrike" cap="none" normalizeH="0" baseline="0" dirty="0">
                <a:ln>
                  <a:noFill/>
                </a:ln>
                <a:solidFill>
                  <a:schemeClr val="tx1"/>
                </a:solidFill>
                <a:effectLst/>
                <a:latin typeface="Times New Roman" panose="02020603050405020304" pitchFamily="18" charset="0"/>
                <a:ea typeface="Arial" panose="020B0604020202020204" pitchFamily="34" charset="0"/>
                <a:cs typeface="Times New Roman" panose="02020603050405020304" pitchFamily="18" charset="0"/>
              </a:rPr>
              <a:t>Table 1.</a:t>
            </a:r>
            <a:r>
              <a:rPr kumimoji="0" lang="en-US" altLang="en-US" b="0" i="0" u="none" strike="noStrike" cap="none" normalizeH="0" baseline="0" dirty="0">
                <a:ln>
                  <a:noFill/>
                </a:ln>
                <a:solidFill>
                  <a:schemeClr val="tx1"/>
                </a:solidFill>
                <a:effectLst/>
                <a:latin typeface="Times New Roman" panose="02020603050405020304" pitchFamily="18" charset="0"/>
                <a:ea typeface="Arial" panose="020B0604020202020204" pitchFamily="34" charset="0"/>
                <a:cs typeface="Times New Roman" panose="02020603050405020304" pitchFamily="18" charset="0"/>
              </a:rPr>
              <a:t> Example table for the extended abstract.</a:t>
            </a:r>
            <a:endParaRPr kumimoji="0" lang="en-US" altLang="en-US" sz="16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800" b="0" i="0" u="none" strike="noStrike" cap="none" normalizeH="0" baseline="0" dirty="0">
              <a:ln>
                <a:noFill/>
              </a:ln>
              <a:solidFill>
                <a:schemeClr val="tx1"/>
              </a:solidFill>
              <a:effectLst/>
              <a:latin typeface="Arial" panose="020B0604020202020204" pitchFamily="34" charset="0"/>
            </a:endParaRPr>
          </a:p>
        </p:txBody>
      </p:sp>
      <p:pic>
        <p:nvPicPr>
          <p:cNvPr id="3073" name="Picture 2">
            <a:extLst>
              <a:ext uri="{FF2B5EF4-FFF2-40B4-BE49-F238E27FC236}">
                <a16:creationId xmlns:a16="http://schemas.microsoft.com/office/drawing/2014/main" id="{5A0177DE-358B-7C7D-6502-B2FEC66C35D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t="18556"/>
          <a:stretch>
            <a:fillRect/>
          </a:stretch>
        </p:blipFill>
        <p:spPr bwMode="auto">
          <a:xfrm>
            <a:off x="1231900" y="4292601"/>
            <a:ext cx="4432300" cy="2216150"/>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3">
            <a:extLst>
              <a:ext uri="{FF2B5EF4-FFF2-40B4-BE49-F238E27FC236}">
                <a16:creationId xmlns:a16="http://schemas.microsoft.com/office/drawing/2014/main" id="{FD89BCB4-AA55-B0A3-CBDB-539D1D63B439}"/>
              </a:ext>
            </a:extLst>
          </p:cNvPr>
          <p:cNvSpPr>
            <a:spLocks noChangeArrowheads="1"/>
          </p:cNvSpPr>
          <p:nvPr/>
        </p:nvSpPr>
        <p:spPr bwMode="auto">
          <a:xfrm>
            <a:off x="0" y="21145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11757322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74432B-6D86-30D6-A013-38532AD17C22}"/>
              </a:ext>
            </a:extLst>
          </p:cNvPr>
          <p:cNvSpPr>
            <a:spLocks noGrp="1"/>
          </p:cNvSpPr>
          <p:nvPr>
            <p:ph type="title"/>
          </p:nvPr>
        </p:nvSpPr>
        <p:spPr/>
        <p:txBody>
          <a:bodyPr/>
          <a:lstStyle/>
          <a:p>
            <a:endParaRPr lang="en-US"/>
          </a:p>
        </p:txBody>
      </p:sp>
      <p:pic>
        <p:nvPicPr>
          <p:cNvPr id="4" name="Content Placeholder 4">
            <a:extLst>
              <a:ext uri="{FF2B5EF4-FFF2-40B4-BE49-F238E27FC236}">
                <a16:creationId xmlns:a16="http://schemas.microsoft.com/office/drawing/2014/main" id="{4ABD46D4-C53B-7FD8-E3C4-0C4B0237E69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Content Placeholder 2">
            <a:extLst>
              <a:ext uri="{FF2B5EF4-FFF2-40B4-BE49-F238E27FC236}">
                <a16:creationId xmlns:a16="http://schemas.microsoft.com/office/drawing/2014/main" id="{7A707719-1205-5A14-F857-379FA1A0EFAF}"/>
              </a:ext>
            </a:extLst>
          </p:cNvPr>
          <p:cNvSpPr>
            <a:spLocks noGrp="1"/>
          </p:cNvSpPr>
          <p:nvPr>
            <p:ph idx="1"/>
          </p:nvPr>
        </p:nvSpPr>
        <p:spPr/>
        <p:txBody>
          <a:bodyPr/>
          <a:lstStyle/>
          <a:p>
            <a:pPr marL="0" indent="0">
              <a:buNone/>
            </a:pPr>
            <a:r>
              <a:rPr lang="en-US" sz="2800" b="1" dirty="0">
                <a:effectLst/>
                <a:latin typeface="Times New Roman" panose="02020603050405020304" pitchFamily="18" charset="0"/>
                <a:ea typeface="Calibri" panose="020F0502020204030204" pitchFamily="34" charset="0"/>
                <a:cs typeface="B Nazanin" panose="00000400000000000000" pitchFamily="2" charset="-78"/>
              </a:rPr>
              <a:t>Conclusion:</a:t>
            </a:r>
            <a:r>
              <a:rPr lang="en-US" sz="2800" dirty="0">
                <a:effectLst/>
                <a:latin typeface="Times New Roman" panose="02020603050405020304" pitchFamily="18" charset="0"/>
                <a:ea typeface="Calibri" panose="020F0502020204030204" pitchFamily="34" charset="0"/>
                <a:cs typeface="B Nazanin" panose="00000400000000000000" pitchFamily="2" charset="-78"/>
              </a:rPr>
              <a:t> </a:t>
            </a:r>
          </a:p>
          <a:p>
            <a:pPr marL="0" indent="0">
              <a:buNone/>
            </a:pPr>
            <a:endParaRPr lang="en-US" sz="2800" dirty="0">
              <a:effectLst/>
              <a:latin typeface="Times New Roman" panose="02020603050405020304" pitchFamily="18" charset="0"/>
              <a:ea typeface="Calibri" panose="020F0502020204030204" pitchFamily="34" charset="0"/>
              <a:cs typeface="B Nazanin" panose="00000400000000000000" pitchFamily="2" charset="-78"/>
            </a:endParaRPr>
          </a:p>
          <a:p>
            <a:r>
              <a:rPr lang="en-US" sz="2800" dirty="0">
                <a:effectLst/>
                <a:latin typeface="Times New Roman" panose="02020603050405020304" pitchFamily="18" charset="0"/>
                <a:ea typeface="Calibri" panose="020F0502020204030204" pitchFamily="34" charset="0"/>
                <a:cs typeface="B Nazanin" panose="00000400000000000000" pitchFamily="2" charset="-78"/>
              </a:rPr>
              <a:t>In fact can said that use of authority and chose of type of authority in organization can be subjected to the philosophical mindset. </a:t>
            </a:r>
          </a:p>
          <a:p>
            <a:endParaRPr lang="en-US" dirty="0">
              <a:latin typeface="Times New Roman" panose="02020603050405020304" pitchFamily="18" charset="0"/>
              <a:ea typeface="Calibri" panose="020F0502020204030204" pitchFamily="34" charset="0"/>
              <a:cs typeface="B Nazanin" panose="00000400000000000000" pitchFamily="2" charset="-78"/>
            </a:endParaRPr>
          </a:p>
          <a:p>
            <a:r>
              <a:rPr lang="en-US" sz="2800" dirty="0">
                <a:effectLst/>
                <a:latin typeface="Times New Roman" panose="02020603050405020304" pitchFamily="18" charset="0"/>
                <a:ea typeface="Calibri" panose="020F0502020204030204" pitchFamily="34" charset="0"/>
                <a:cs typeface="B Nazanin" panose="00000400000000000000" pitchFamily="2" charset="-78"/>
              </a:rPr>
              <a:t>Logical and accurate thinking of director depends on his/her philosophical mindset.</a:t>
            </a:r>
          </a:p>
          <a:p>
            <a:endParaRPr lang="en-US" dirty="0"/>
          </a:p>
        </p:txBody>
      </p:sp>
    </p:spTree>
    <p:extLst>
      <p:ext uri="{BB962C8B-B14F-4D97-AF65-F5344CB8AC3E}">
        <p14:creationId xmlns:p14="http://schemas.microsoft.com/office/powerpoint/2010/main" val="37327243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74432B-6D86-30D6-A013-38532AD17C22}"/>
              </a:ext>
            </a:extLst>
          </p:cNvPr>
          <p:cNvSpPr>
            <a:spLocks noGrp="1"/>
          </p:cNvSpPr>
          <p:nvPr>
            <p:ph type="title"/>
          </p:nvPr>
        </p:nvSpPr>
        <p:spPr/>
        <p:txBody>
          <a:bodyPr/>
          <a:lstStyle/>
          <a:p>
            <a:endParaRPr lang="en-US"/>
          </a:p>
        </p:txBody>
      </p:sp>
      <p:pic>
        <p:nvPicPr>
          <p:cNvPr id="4" name="Content Placeholder 4">
            <a:extLst>
              <a:ext uri="{FF2B5EF4-FFF2-40B4-BE49-F238E27FC236}">
                <a16:creationId xmlns:a16="http://schemas.microsoft.com/office/drawing/2014/main" id="{4ABD46D4-C53B-7FD8-E3C4-0C4B0237E69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Content Placeholder 2">
            <a:extLst>
              <a:ext uri="{FF2B5EF4-FFF2-40B4-BE49-F238E27FC236}">
                <a16:creationId xmlns:a16="http://schemas.microsoft.com/office/drawing/2014/main" id="{7A707719-1205-5A14-F857-379FA1A0EFAF}"/>
              </a:ext>
            </a:extLst>
          </p:cNvPr>
          <p:cNvSpPr>
            <a:spLocks noGrp="1"/>
          </p:cNvSpPr>
          <p:nvPr>
            <p:ph idx="1"/>
          </p:nvPr>
        </p:nvSpPr>
        <p:spPr/>
        <p:txBody>
          <a:bodyPr>
            <a:normAutofit fontScale="92500" lnSpcReduction="20000"/>
          </a:bodyPr>
          <a:lstStyle/>
          <a:p>
            <a:pPr algn="just">
              <a:lnSpc>
                <a:spcPct val="115000"/>
              </a:lnSpc>
              <a:spcAft>
                <a:spcPts val="1000"/>
              </a:spcAft>
            </a:pPr>
            <a:r>
              <a:rPr lang="en-US" sz="2600" b="1" dirty="0">
                <a:effectLst/>
                <a:latin typeface="Times New Roman" panose="02020603050405020304" pitchFamily="18" charset="0"/>
                <a:ea typeface="Calibri" panose="020F0502020204030204" pitchFamily="34" charset="0"/>
                <a:cs typeface="B Nazanin" panose="00000400000000000000" pitchFamily="2" charset="-78"/>
              </a:rPr>
              <a:t>References</a:t>
            </a:r>
            <a:r>
              <a:rPr lang="en-US" sz="2600" dirty="0">
                <a:effectLst/>
                <a:latin typeface="Times New Roman" panose="02020603050405020304" pitchFamily="18" charset="0"/>
                <a:ea typeface="Calibri" panose="020F0502020204030204" pitchFamily="34" charset="0"/>
                <a:cs typeface="B Nazanin" panose="00000400000000000000" pitchFamily="2" charset="-78"/>
              </a:rPr>
              <a:t>:</a:t>
            </a:r>
          </a:p>
          <a:p>
            <a:pPr algn="just">
              <a:lnSpc>
                <a:spcPct val="115000"/>
              </a:lnSpc>
              <a:spcAft>
                <a:spcPts val="1000"/>
              </a:spcAft>
            </a:pPr>
            <a:r>
              <a:rPr lang="en-US" sz="2600" dirty="0">
                <a:effectLst/>
                <a:latin typeface="Times New Roman" panose="02020603050405020304" pitchFamily="18" charset="0"/>
                <a:ea typeface="Calibri" panose="020F0502020204030204" pitchFamily="34" charset="0"/>
                <a:cs typeface="B Nazanin" panose="00000400000000000000" pitchFamily="2" charset="-78"/>
              </a:rPr>
              <a:t>[1] Smith, T., Jones, M.: 'The title of the paper', Hum. Fact., 2017, 1, (8), pp. 1–7</a:t>
            </a:r>
          </a:p>
          <a:p>
            <a:r>
              <a:rPr lang="en-GB" sz="2600" dirty="0">
                <a:effectLst/>
                <a:latin typeface="Times New Roman" panose="02020603050405020304" pitchFamily="18" charset="0"/>
                <a:ea typeface="SimSun" panose="02010600030101010101" pitchFamily="2" charset="-122"/>
              </a:rPr>
              <a:t>[2] Smith, T., Jones, M.: 'The title of the paper', IET Syst. Biol., 2007, 1, (2), pp. 1–7</a:t>
            </a:r>
            <a:endParaRPr lang="en-US" sz="2600" dirty="0">
              <a:effectLst/>
              <a:latin typeface="Times New Roman" panose="02020603050405020304" pitchFamily="18" charset="0"/>
              <a:ea typeface="SimSun" panose="02010600030101010101" pitchFamily="2" charset="-122"/>
            </a:endParaRPr>
          </a:p>
          <a:p>
            <a:r>
              <a:rPr lang="en-GB" sz="2600" dirty="0">
                <a:effectLst/>
                <a:latin typeface="Times New Roman" panose="02020603050405020304" pitchFamily="18" charset="0"/>
                <a:ea typeface="SimSun" panose="02010600030101010101" pitchFamily="2" charset="-122"/>
              </a:rPr>
              <a:t>[3] </a:t>
            </a:r>
            <a:r>
              <a:rPr lang="en-GB" sz="2600" dirty="0" err="1">
                <a:effectLst/>
                <a:latin typeface="Times New Roman" panose="02020603050405020304" pitchFamily="18" charset="0"/>
                <a:ea typeface="SimSun" panose="02010600030101010101" pitchFamily="2" charset="-122"/>
              </a:rPr>
              <a:t>Borwn</a:t>
            </a:r>
            <a:r>
              <a:rPr lang="en-GB" sz="2600" dirty="0">
                <a:effectLst/>
                <a:latin typeface="Times New Roman" panose="02020603050405020304" pitchFamily="18" charset="0"/>
                <a:ea typeface="SimSun" panose="02010600030101010101" pitchFamily="2" charset="-122"/>
              </a:rPr>
              <a:t>, L., Thomas, H., James, C., et </a:t>
            </a:r>
            <a:r>
              <a:rPr lang="en-GB" sz="2600" dirty="0" err="1">
                <a:effectLst/>
                <a:latin typeface="Times New Roman" panose="02020603050405020304" pitchFamily="18" charset="0"/>
                <a:ea typeface="SimSun" panose="02010600030101010101" pitchFamily="2" charset="-122"/>
              </a:rPr>
              <a:t>al.:'The</a:t>
            </a:r>
            <a:r>
              <a:rPr lang="en-GB" sz="2600" dirty="0">
                <a:effectLst/>
                <a:latin typeface="Times New Roman" panose="02020603050405020304" pitchFamily="18" charset="0"/>
                <a:ea typeface="SimSun" panose="02010600030101010101" pitchFamily="2" charset="-122"/>
              </a:rPr>
              <a:t> title of the paper, IET Communications, 2012, 6, (5), pp 125-138</a:t>
            </a:r>
            <a:endParaRPr lang="en-US" sz="2600" dirty="0">
              <a:effectLst/>
              <a:latin typeface="Times New Roman" panose="02020603050405020304" pitchFamily="18" charset="0"/>
              <a:ea typeface="SimSun" panose="02010600030101010101" pitchFamily="2" charset="-122"/>
            </a:endParaRPr>
          </a:p>
          <a:p>
            <a:r>
              <a:rPr lang="en-GB" sz="2600" dirty="0">
                <a:effectLst/>
                <a:latin typeface="Times New Roman" panose="02020603050405020304" pitchFamily="18" charset="0"/>
                <a:ea typeface="SimSun" panose="02010600030101010101" pitchFamily="2" charset="-122"/>
              </a:rPr>
              <a:t>[4] Hodges, A., Smith, N.: 'The title of the book chapter', in Brown, S. (Ed.): 'Handbook of Systems Biology' (IEE Press, 2004, 1st </a:t>
            </a:r>
            <a:r>
              <a:rPr lang="en-GB" sz="2600" dirty="0" err="1">
                <a:effectLst/>
                <a:latin typeface="Times New Roman" panose="02020603050405020304" pitchFamily="18" charset="0"/>
                <a:ea typeface="SimSun" panose="02010600030101010101" pitchFamily="2" charset="-122"/>
              </a:rPr>
              <a:t>edn</a:t>
            </a:r>
            <a:r>
              <a:rPr lang="en-GB" sz="2600" dirty="0">
                <a:effectLst/>
                <a:latin typeface="Times New Roman" panose="02020603050405020304" pitchFamily="18" charset="0"/>
                <a:ea typeface="SimSun" panose="02010600030101010101" pitchFamily="2" charset="-122"/>
              </a:rPr>
              <a:t>.), pp. 1–7</a:t>
            </a:r>
            <a:endParaRPr lang="en-US" sz="2600" dirty="0">
              <a:effectLst/>
              <a:latin typeface="Times New Roman" panose="02020603050405020304" pitchFamily="18" charset="0"/>
              <a:ea typeface="SimSun" panose="02010600030101010101" pitchFamily="2" charset="-122"/>
            </a:endParaRPr>
          </a:p>
          <a:p>
            <a:pPr algn="just">
              <a:lnSpc>
                <a:spcPct val="115000"/>
              </a:lnSpc>
              <a:spcAft>
                <a:spcPts val="1000"/>
              </a:spcAft>
            </a:pPr>
            <a:r>
              <a:rPr lang="en-US" sz="2600" dirty="0">
                <a:effectLst/>
                <a:latin typeface="Times New Roman" panose="02020603050405020304" pitchFamily="18" charset="0"/>
                <a:ea typeface="Calibri" panose="020F0502020204030204" pitchFamily="34" charset="0"/>
                <a:cs typeface="B Nazanin" panose="00000400000000000000" pitchFamily="2" charset="-78"/>
              </a:rPr>
              <a:t> </a:t>
            </a:r>
          </a:p>
          <a:p>
            <a:pPr algn="just">
              <a:lnSpc>
                <a:spcPct val="115000"/>
              </a:lnSpc>
              <a:spcAft>
                <a:spcPts val="1000"/>
              </a:spcAft>
            </a:pPr>
            <a:r>
              <a:rPr lang="en-US" sz="1800" dirty="0">
                <a:effectLst/>
                <a:latin typeface="Times New Roman" panose="02020603050405020304" pitchFamily="18" charset="0"/>
                <a:ea typeface="Calibri" panose="020F0502020204030204" pitchFamily="34" charset="0"/>
                <a:cs typeface="B Nazanin" panose="00000400000000000000" pitchFamily="2" charset="-78"/>
              </a:rPr>
              <a:t> </a:t>
            </a:r>
          </a:p>
          <a:p>
            <a:endParaRPr lang="en-US" dirty="0"/>
          </a:p>
        </p:txBody>
      </p:sp>
    </p:spTree>
    <p:extLst>
      <p:ext uri="{BB962C8B-B14F-4D97-AF65-F5344CB8AC3E}">
        <p14:creationId xmlns:p14="http://schemas.microsoft.com/office/powerpoint/2010/main" val="206760796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TotalTime>
  <Words>389</Words>
  <Application>Microsoft Office PowerPoint</Application>
  <PresentationFormat>Widescreen</PresentationFormat>
  <Paragraphs>25</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Calibri Light</vt:lpstr>
      <vt:lpstr>Times New Roman</vt:lpstr>
      <vt:lpstr>Office Theme</vt:lpstr>
      <vt:lpstr>Template for Short Abstracts for the 2nd biennial international congress of new challenges of sports sciences and health on the Silk Road, 2023    Author name [Please list all authors here and do not include abbreviated qualifications]1 , Author name2    1Author affiliations [list all author affiliations in the form of department, institution, city, state, country], email@gmail/yahoo.com   2Author affiliations [list all author affiliations in the form of department, institution, city, state, country], email@gmail/yahoo.com   </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MoKiNi</dc:creator>
  <cp:lastModifiedBy>MoKiNi</cp:lastModifiedBy>
  <cp:revision>6</cp:revision>
  <dcterms:created xsi:type="dcterms:W3CDTF">2024-02-09T08:49:15Z</dcterms:created>
  <dcterms:modified xsi:type="dcterms:W3CDTF">2024-02-09T09:08:48Z</dcterms:modified>
</cp:coreProperties>
</file>